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2"/>
  </p:notesMasterIdLst>
  <p:handoutMasterIdLst>
    <p:handoutMasterId r:id="rId23"/>
  </p:handoutMasterIdLst>
  <p:sldIdLst>
    <p:sldId id="436" r:id="rId5"/>
    <p:sldId id="437" r:id="rId6"/>
    <p:sldId id="439" r:id="rId7"/>
    <p:sldId id="438" r:id="rId8"/>
    <p:sldId id="440" r:id="rId9"/>
    <p:sldId id="451" r:id="rId10"/>
    <p:sldId id="441" r:id="rId11"/>
    <p:sldId id="449" r:id="rId12"/>
    <p:sldId id="442" r:id="rId13"/>
    <p:sldId id="450" r:id="rId14"/>
    <p:sldId id="452" r:id="rId15"/>
    <p:sldId id="453" r:id="rId16"/>
    <p:sldId id="454" r:id="rId17"/>
    <p:sldId id="443" r:id="rId18"/>
    <p:sldId id="444" r:id="rId19"/>
    <p:sldId id="435" r:id="rId20"/>
    <p:sldId id="44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187"/>
    <a:srgbClr val="0C404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8266D4-1A19-4BDA-B930-19FA302BE1CC}" v="5" dt="2025-10-05T04:47:51.972"/>
  </p1510:revLst>
</p1510:revInfo>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5394" autoAdjust="0"/>
  </p:normalViewPr>
  <p:slideViewPr>
    <p:cSldViewPr snapToGrid="0">
      <p:cViewPr varScale="1">
        <p:scale>
          <a:sx n="89" d="100"/>
          <a:sy n="89" d="100"/>
        </p:scale>
        <p:origin x="374" y="293"/>
      </p:cViewPr>
      <p:guideLst/>
    </p:cSldViewPr>
  </p:slideViewPr>
  <p:outlineViewPr>
    <p:cViewPr>
      <p:scale>
        <a:sx n="33" d="100"/>
        <a:sy n="33" d="100"/>
      </p:scale>
      <p:origin x="0" y="-17146"/>
    </p:cViewPr>
  </p:outlineViewPr>
  <p:notesTextViewPr>
    <p:cViewPr>
      <p:scale>
        <a:sx n="1" d="1"/>
        <a:sy n="1" d="1"/>
      </p:scale>
      <p:origin x="0" y="0"/>
    </p:cViewPr>
  </p:notesTextViewPr>
  <p:sorterViewPr>
    <p:cViewPr varScale="1">
      <p:scale>
        <a:sx n="1" d="1"/>
        <a:sy n="1" d="1"/>
      </p:scale>
      <p:origin x="0" y="-871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4D2272-D660-A337-AEF3-BE066BD545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1FE5A70-71C2-F335-270C-B94537340C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C5A369-CA0E-4FC6-90EE-5FA969A08EF8}" type="datetimeFigureOut">
              <a:rPr lang="en-US" smtClean="0"/>
              <a:t>10/7/2025</a:t>
            </a:fld>
            <a:endParaRPr lang="en-US" dirty="0"/>
          </a:p>
        </p:txBody>
      </p:sp>
      <p:sp>
        <p:nvSpPr>
          <p:cNvPr id="4" name="Footer Placeholder 3">
            <a:extLst>
              <a:ext uri="{FF2B5EF4-FFF2-40B4-BE49-F238E27FC236}">
                <a16:creationId xmlns:a16="http://schemas.microsoft.com/office/drawing/2014/main" id="{D91E1B03-0F86-16E7-11BE-81F9F4CD66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C4524B8-3914-99B2-2620-0F2A88D335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9210F9-8331-407C-A034-F95DCB303EBC}" type="slidenum">
              <a:rPr lang="en-US" smtClean="0"/>
              <a:t>‹#›</a:t>
            </a:fld>
            <a:endParaRPr lang="en-US" dirty="0"/>
          </a:p>
        </p:txBody>
      </p:sp>
    </p:spTree>
    <p:extLst>
      <p:ext uri="{BB962C8B-B14F-4D97-AF65-F5344CB8AC3E}">
        <p14:creationId xmlns:p14="http://schemas.microsoft.com/office/powerpoint/2010/main" val="931005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AB06A-EEDC-421C-B5A0-5E9E5241A8E5}" type="datetimeFigureOut">
              <a:rPr lang="en-US" smtClean="0"/>
              <a:t>10/7/2025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F9438-3EEF-4192-9815-F6F44770AEF7}" type="slidenum">
              <a:rPr lang="en-US" smtClean="0"/>
              <a:t>‹#›</a:t>
            </a:fld>
            <a:endParaRPr lang="en-US" dirty="0"/>
          </a:p>
        </p:txBody>
      </p:sp>
    </p:spTree>
    <p:extLst>
      <p:ext uri="{BB962C8B-B14F-4D97-AF65-F5344CB8AC3E}">
        <p14:creationId xmlns:p14="http://schemas.microsoft.com/office/powerpoint/2010/main" val="2652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1</a:t>
            </a:fld>
            <a:endParaRPr lang="en-US" dirty="0"/>
          </a:p>
        </p:txBody>
      </p:sp>
    </p:spTree>
    <p:extLst>
      <p:ext uri="{BB962C8B-B14F-4D97-AF65-F5344CB8AC3E}">
        <p14:creationId xmlns:p14="http://schemas.microsoft.com/office/powerpoint/2010/main" val="236904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058AA-098B-8D47-69ED-4DE0FB0B3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AAA284-139E-2DAD-8FD8-B6A6DE9A2062}"/>
              </a:ext>
            </a:extLst>
          </p:cNvPr>
          <p:cNvSpPr>
            <a:spLocks noGrp="1" noRot="1" noChangeAspect="1"/>
          </p:cNvSpPr>
          <p:nvPr>
            <p:ph type="sldImg"/>
          </p:nvPr>
        </p:nvSpPr>
        <p:spPr/>
        <p:txBody>
          <a:bodyPr/>
          <a:lstStyle/>
          <a:p>
            <a:endParaRPr lang="en-US" dirty="0"/>
          </a:p>
        </p:txBody>
      </p:sp>
      <p:sp>
        <p:nvSpPr>
          <p:cNvPr id="3" name="Notes Placeholder 2">
            <a:extLst>
              <a:ext uri="{FF2B5EF4-FFF2-40B4-BE49-F238E27FC236}">
                <a16:creationId xmlns:a16="http://schemas.microsoft.com/office/drawing/2014/main" id="{6A8F1414-105E-B117-4B2B-6659B458C6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32D1AB-971E-AAFE-9819-04C97DE6E8D6}"/>
              </a:ext>
            </a:extLst>
          </p:cNvPr>
          <p:cNvSpPr>
            <a:spLocks noGrp="1"/>
          </p:cNvSpPr>
          <p:nvPr>
            <p:ph type="sldNum" sz="quarter" idx="5"/>
          </p:nvPr>
        </p:nvSpPr>
        <p:spPr/>
        <p:txBody>
          <a:bodyPr/>
          <a:lstStyle/>
          <a:p>
            <a:fld id="{32BF9438-3EEF-4192-9815-F6F44770AEF7}" type="slidenum">
              <a:rPr lang="en-US" smtClean="0"/>
              <a:t>10</a:t>
            </a:fld>
            <a:endParaRPr lang="en-US" dirty="0"/>
          </a:p>
        </p:txBody>
      </p:sp>
    </p:spTree>
    <p:extLst>
      <p:ext uri="{BB962C8B-B14F-4D97-AF65-F5344CB8AC3E}">
        <p14:creationId xmlns:p14="http://schemas.microsoft.com/office/powerpoint/2010/main" val="1531236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70F6A-45E2-B709-9D30-121E49F13D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3AF7A7-F609-285E-C6EA-79B4B1BA0CF3}"/>
              </a:ext>
            </a:extLst>
          </p:cNvPr>
          <p:cNvSpPr>
            <a:spLocks noGrp="1" noRot="1" noChangeAspect="1"/>
          </p:cNvSpPr>
          <p:nvPr>
            <p:ph type="sldImg"/>
          </p:nvPr>
        </p:nvSpPr>
        <p:spPr/>
        <p:txBody>
          <a:bodyPr/>
          <a:lstStyle/>
          <a:p>
            <a:endParaRPr lang="en-US" dirty="0"/>
          </a:p>
        </p:txBody>
      </p:sp>
      <p:sp>
        <p:nvSpPr>
          <p:cNvPr id="3" name="Notes Placeholder 2">
            <a:extLst>
              <a:ext uri="{FF2B5EF4-FFF2-40B4-BE49-F238E27FC236}">
                <a16:creationId xmlns:a16="http://schemas.microsoft.com/office/drawing/2014/main" id="{BA8EEBFF-AD00-DD4B-940A-DC522AA87C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39EFE4-4783-9842-393F-4E6886AD8305}"/>
              </a:ext>
            </a:extLst>
          </p:cNvPr>
          <p:cNvSpPr>
            <a:spLocks noGrp="1"/>
          </p:cNvSpPr>
          <p:nvPr>
            <p:ph type="sldNum" sz="quarter" idx="5"/>
          </p:nvPr>
        </p:nvSpPr>
        <p:spPr/>
        <p:txBody>
          <a:bodyPr/>
          <a:lstStyle/>
          <a:p>
            <a:fld id="{32BF9438-3EEF-4192-9815-F6F44770AEF7}" type="slidenum">
              <a:rPr lang="en-US" smtClean="0"/>
              <a:t>11</a:t>
            </a:fld>
            <a:endParaRPr lang="en-US" dirty="0"/>
          </a:p>
        </p:txBody>
      </p:sp>
    </p:spTree>
    <p:extLst>
      <p:ext uri="{BB962C8B-B14F-4D97-AF65-F5344CB8AC3E}">
        <p14:creationId xmlns:p14="http://schemas.microsoft.com/office/powerpoint/2010/main" val="4280094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1F6BF-8BE8-D1D6-6B7A-2116B82BFE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755B71-A344-9963-CAEA-3D0EE67797D7}"/>
              </a:ext>
            </a:extLst>
          </p:cNvPr>
          <p:cNvSpPr>
            <a:spLocks noGrp="1" noRot="1" noChangeAspect="1"/>
          </p:cNvSpPr>
          <p:nvPr>
            <p:ph type="sldImg"/>
          </p:nvPr>
        </p:nvSpPr>
        <p:spPr/>
        <p:txBody>
          <a:bodyPr/>
          <a:lstStyle/>
          <a:p>
            <a:endParaRPr lang="en-US" dirty="0"/>
          </a:p>
        </p:txBody>
      </p:sp>
      <p:sp>
        <p:nvSpPr>
          <p:cNvPr id="3" name="Notes Placeholder 2">
            <a:extLst>
              <a:ext uri="{FF2B5EF4-FFF2-40B4-BE49-F238E27FC236}">
                <a16:creationId xmlns:a16="http://schemas.microsoft.com/office/drawing/2014/main" id="{A519D9F7-5BDE-1274-CA0F-74735F9708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CD80BB-388D-87B3-456F-49EA436AD651}"/>
              </a:ext>
            </a:extLst>
          </p:cNvPr>
          <p:cNvSpPr>
            <a:spLocks noGrp="1"/>
          </p:cNvSpPr>
          <p:nvPr>
            <p:ph type="sldNum" sz="quarter" idx="5"/>
          </p:nvPr>
        </p:nvSpPr>
        <p:spPr/>
        <p:txBody>
          <a:bodyPr/>
          <a:lstStyle/>
          <a:p>
            <a:fld id="{32BF9438-3EEF-4192-9815-F6F44770AEF7}" type="slidenum">
              <a:rPr lang="en-US" smtClean="0"/>
              <a:t>12</a:t>
            </a:fld>
            <a:endParaRPr lang="en-US" dirty="0"/>
          </a:p>
        </p:txBody>
      </p:sp>
    </p:spTree>
    <p:extLst>
      <p:ext uri="{BB962C8B-B14F-4D97-AF65-F5344CB8AC3E}">
        <p14:creationId xmlns:p14="http://schemas.microsoft.com/office/powerpoint/2010/main" val="3313945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E02C1-7C64-D289-C30E-BB0D62839D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63BC6E-6660-8283-BE04-5FCF8D2A6AF3}"/>
              </a:ext>
            </a:extLst>
          </p:cNvPr>
          <p:cNvSpPr>
            <a:spLocks noGrp="1" noRot="1" noChangeAspect="1"/>
          </p:cNvSpPr>
          <p:nvPr>
            <p:ph type="sldImg"/>
          </p:nvPr>
        </p:nvSpPr>
        <p:spPr/>
        <p:txBody>
          <a:bodyPr/>
          <a:lstStyle/>
          <a:p>
            <a:endParaRPr lang="en-US" dirty="0"/>
          </a:p>
        </p:txBody>
      </p:sp>
      <p:sp>
        <p:nvSpPr>
          <p:cNvPr id="3" name="Notes Placeholder 2">
            <a:extLst>
              <a:ext uri="{FF2B5EF4-FFF2-40B4-BE49-F238E27FC236}">
                <a16:creationId xmlns:a16="http://schemas.microsoft.com/office/drawing/2014/main" id="{B667339D-02CB-D1CF-8FAA-CA6C91B4B2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992668-460E-F780-4982-28679465E09F}"/>
              </a:ext>
            </a:extLst>
          </p:cNvPr>
          <p:cNvSpPr>
            <a:spLocks noGrp="1"/>
          </p:cNvSpPr>
          <p:nvPr>
            <p:ph type="sldNum" sz="quarter" idx="5"/>
          </p:nvPr>
        </p:nvSpPr>
        <p:spPr/>
        <p:txBody>
          <a:bodyPr/>
          <a:lstStyle/>
          <a:p>
            <a:fld id="{32BF9438-3EEF-4192-9815-F6F44770AEF7}" type="slidenum">
              <a:rPr lang="en-US" smtClean="0"/>
              <a:t>13</a:t>
            </a:fld>
            <a:endParaRPr lang="en-US" dirty="0"/>
          </a:p>
        </p:txBody>
      </p:sp>
    </p:spTree>
    <p:extLst>
      <p:ext uri="{BB962C8B-B14F-4D97-AF65-F5344CB8AC3E}">
        <p14:creationId xmlns:p14="http://schemas.microsoft.com/office/powerpoint/2010/main" val="1697234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dirty="0"/>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14</a:t>
            </a:fld>
            <a:endParaRPr lang="en-US" dirty="0"/>
          </a:p>
        </p:txBody>
      </p:sp>
    </p:spTree>
    <p:extLst>
      <p:ext uri="{BB962C8B-B14F-4D97-AF65-F5344CB8AC3E}">
        <p14:creationId xmlns:p14="http://schemas.microsoft.com/office/powerpoint/2010/main" val="3689266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dirty="0"/>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15</a:t>
            </a:fld>
            <a:endParaRPr lang="en-US" dirty="0"/>
          </a:p>
        </p:txBody>
      </p:sp>
    </p:spTree>
    <p:extLst>
      <p:ext uri="{BB962C8B-B14F-4D97-AF65-F5344CB8AC3E}">
        <p14:creationId xmlns:p14="http://schemas.microsoft.com/office/powerpoint/2010/main" val="1182412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dirty="0"/>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16</a:t>
            </a:fld>
            <a:endParaRPr lang="en-US" dirty="0"/>
          </a:p>
        </p:txBody>
      </p:sp>
    </p:spTree>
    <p:extLst>
      <p:ext uri="{BB962C8B-B14F-4D97-AF65-F5344CB8AC3E}">
        <p14:creationId xmlns:p14="http://schemas.microsoft.com/office/powerpoint/2010/main" val="3284469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A35A8-2BAB-422B-B4C8-CF1AC8D76E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6591B-7221-03F1-89E1-E25B9CC104F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9415F82-D9FD-3FC6-1A4E-9F50538B18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B29C15-4C88-9A28-7EE6-A3C50DB7C563}"/>
              </a:ext>
            </a:extLst>
          </p:cNvPr>
          <p:cNvSpPr>
            <a:spLocks noGrp="1"/>
          </p:cNvSpPr>
          <p:nvPr>
            <p:ph type="sldNum" sz="quarter" idx="5"/>
          </p:nvPr>
        </p:nvSpPr>
        <p:spPr/>
        <p:txBody>
          <a:bodyPr/>
          <a:lstStyle/>
          <a:p>
            <a:fld id="{32BF9438-3EEF-4192-9815-F6F44770AEF7}" type="slidenum">
              <a:rPr lang="en-US" smtClean="0"/>
              <a:t>17</a:t>
            </a:fld>
            <a:endParaRPr lang="en-US" dirty="0"/>
          </a:p>
        </p:txBody>
      </p:sp>
    </p:spTree>
    <p:extLst>
      <p:ext uri="{BB962C8B-B14F-4D97-AF65-F5344CB8AC3E}">
        <p14:creationId xmlns:p14="http://schemas.microsoft.com/office/powerpoint/2010/main" val="2785101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2</a:t>
            </a:fld>
            <a:endParaRPr lang="en-US" dirty="0"/>
          </a:p>
        </p:txBody>
      </p:sp>
    </p:spTree>
    <p:extLst>
      <p:ext uri="{BB962C8B-B14F-4D97-AF65-F5344CB8AC3E}">
        <p14:creationId xmlns:p14="http://schemas.microsoft.com/office/powerpoint/2010/main" val="1244630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3</a:t>
            </a:fld>
            <a:endParaRPr lang="en-US" dirty="0"/>
          </a:p>
        </p:txBody>
      </p:sp>
    </p:spTree>
    <p:extLst>
      <p:ext uri="{BB962C8B-B14F-4D97-AF65-F5344CB8AC3E}">
        <p14:creationId xmlns:p14="http://schemas.microsoft.com/office/powerpoint/2010/main" val="6209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4</a:t>
            </a:fld>
            <a:endParaRPr lang="en-US" dirty="0"/>
          </a:p>
        </p:txBody>
      </p:sp>
    </p:spTree>
    <p:extLst>
      <p:ext uri="{BB962C8B-B14F-4D97-AF65-F5344CB8AC3E}">
        <p14:creationId xmlns:p14="http://schemas.microsoft.com/office/powerpoint/2010/main" val="1601957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5</a:t>
            </a:fld>
            <a:endParaRPr lang="en-US" dirty="0"/>
          </a:p>
        </p:txBody>
      </p:sp>
    </p:spTree>
    <p:extLst>
      <p:ext uri="{BB962C8B-B14F-4D97-AF65-F5344CB8AC3E}">
        <p14:creationId xmlns:p14="http://schemas.microsoft.com/office/powerpoint/2010/main" val="199377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9D34C-3FCF-0894-4F3B-B565E5B255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E46B1-D56F-296E-1C50-090DA98AE06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E5A9F02-E3C2-E455-B3ED-EB5914ADF2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DD3F84-77E3-EFB5-0577-A17E860CC1C2}"/>
              </a:ext>
            </a:extLst>
          </p:cNvPr>
          <p:cNvSpPr>
            <a:spLocks noGrp="1"/>
          </p:cNvSpPr>
          <p:nvPr>
            <p:ph type="sldNum" sz="quarter" idx="5"/>
          </p:nvPr>
        </p:nvSpPr>
        <p:spPr/>
        <p:txBody>
          <a:bodyPr/>
          <a:lstStyle/>
          <a:p>
            <a:fld id="{32BF9438-3EEF-4192-9815-F6F44770AEF7}" type="slidenum">
              <a:rPr lang="en-US" smtClean="0"/>
              <a:t>6</a:t>
            </a:fld>
            <a:endParaRPr lang="en-US" dirty="0"/>
          </a:p>
        </p:txBody>
      </p:sp>
    </p:spTree>
    <p:extLst>
      <p:ext uri="{BB962C8B-B14F-4D97-AF65-F5344CB8AC3E}">
        <p14:creationId xmlns:p14="http://schemas.microsoft.com/office/powerpoint/2010/main" val="3852050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7</a:t>
            </a:fld>
            <a:endParaRPr lang="en-US" dirty="0"/>
          </a:p>
        </p:txBody>
      </p:sp>
    </p:spTree>
    <p:extLst>
      <p:ext uri="{BB962C8B-B14F-4D97-AF65-F5344CB8AC3E}">
        <p14:creationId xmlns:p14="http://schemas.microsoft.com/office/powerpoint/2010/main" val="40302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EE594-C408-8827-4CC5-5000B9C36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9AD5AD-2BF6-F6A5-FFF4-152DFFA7CD9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FFDEFF5-A67F-01B0-DAD3-548DB1AF52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C88774-6084-1892-7E70-B8F3AEAE2A09}"/>
              </a:ext>
            </a:extLst>
          </p:cNvPr>
          <p:cNvSpPr>
            <a:spLocks noGrp="1"/>
          </p:cNvSpPr>
          <p:nvPr>
            <p:ph type="sldNum" sz="quarter" idx="5"/>
          </p:nvPr>
        </p:nvSpPr>
        <p:spPr/>
        <p:txBody>
          <a:bodyPr/>
          <a:lstStyle/>
          <a:p>
            <a:fld id="{32BF9438-3EEF-4192-9815-F6F44770AEF7}" type="slidenum">
              <a:rPr lang="en-US" smtClean="0"/>
              <a:t>8</a:t>
            </a:fld>
            <a:endParaRPr lang="en-US" dirty="0"/>
          </a:p>
        </p:txBody>
      </p:sp>
    </p:spTree>
    <p:extLst>
      <p:ext uri="{BB962C8B-B14F-4D97-AF65-F5344CB8AC3E}">
        <p14:creationId xmlns:p14="http://schemas.microsoft.com/office/powerpoint/2010/main" val="3511402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9</a:t>
            </a:fld>
            <a:endParaRPr lang="en-US" dirty="0"/>
          </a:p>
        </p:txBody>
      </p:sp>
    </p:spTree>
    <p:extLst>
      <p:ext uri="{BB962C8B-B14F-4D97-AF65-F5344CB8AC3E}">
        <p14:creationId xmlns:p14="http://schemas.microsoft.com/office/powerpoint/2010/main" val="1375002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anchor="b">
            <a:normAutofit/>
          </a:bodyPr>
          <a:lstStyle>
            <a:lvl1pPr algn="l">
              <a:lnSpc>
                <a:spcPct val="100000"/>
              </a:lnSpc>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A5EF785-E0A7-4496-A5BA-49B0156F2628}"/>
              </a:ext>
            </a:extLst>
          </p:cNvPr>
          <p:cNvSpPr>
            <a:spLocks noGrp="1"/>
          </p:cNvSpPr>
          <p:nvPr>
            <p:ph type="dt" sz="half" idx="10"/>
          </p:nvPr>
        </p:nvSpPr>
        <p:spPr>
          <a:xfrm>
            <a:off x="8964706" y="6433202"/>
            <a:ext cx="2426446" cy="367841"/>
          </a:xfrm>
        </p:spPr>
        <p:txBody>
          <a:bodyPr/>
          <a:lstStyle/>
          <a:p>
            <a:endParaRPr lang="en-US" dirty="0"/>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02236382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05F0-2B44-47BC-86B3-58E2C7080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A5B5DA-7628-4AC1-8EAE-5010C2A98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4E7C3-7830-49F3-9F45-4B2F2B4CAC9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845E328-AD12-449C-BE6E-76DF005E8686}"/>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7F0F374F-390D-49D8-A7C8-5BEFA3532345}"/>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74985615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0F530-2925-4F98-89EC-95C2EC4769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A79366-3281-483D-8731-0D01B2B24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ED8B2-BE7F-4417-8A8A-A95C8BB7082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A01A0D96-671F-4A85-89C6-946624CB1E0B}"/>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585BA434-2E32-4719-B45C-0490D685265D}"/>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03611012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1">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5040DA2-B75D-1B49-51F9-967501F7F67B}"/>
              </a:ext>
            </a:extLst>
          </p:cNvPr>
          <p:cNvSpPr>
            <a:spLocks noGrp="1"/>
          </p:cNvSpPr>
          <p:nvPr>
            <p:ph type="title" hasCustomPrompt="1"/>
          </p:nvPr>
        </p:nvSpPr>
        <p:spPr>
          <a:xfrm>
            <a:off x="994876" y="887638"/>
            <a:ext cx="10202248" cy="5094496"/>
          </a:xfrm>
        </p:spPr>
        <p:txBody>
          <a:bodyPr/>
          <a:lstStyle>
            <a:lvl1pPr algn="ctr">
              <a:defRPr sz="4800">
                <a:solidFill>
                  <a:schemeClr val="bg1"/>
                </a:solidFill>
              </a:defRPr>
            </a:lvl1pPr>
          </a:lstStyle>
          <a:p>
            <a:r>
              <a:rPr lang="en-US" dirty="0"/>
              <a:t>Click to add title</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
        <p:nvSpPr>
          <p:cNvPr id="2" name="Rectangle 1">
            <a:extLst>
              <a:ext uri="{FF2B5EF4-FFF2-40B4-BE49-F238E27FC236}">
                <a16:creationId xmlns:a16="http://schemas.microsoft.com/office/drawing/2014/main" id="{8E93BDAB-CB06-403B-00FD-9D1C2812A298}"/>
              </a:ext>
              <a:ext uri="{C183D7F6-B498-43B3-948B-1728B52AA6E4}">
                <adec:decorative xmlns:adec="http://schemas.microsoft.com/office/drawing/2017/decorative" val="1"/>
              </a:ext>
            </a:extLst>
          </p:cNvPr>
          <p:cNvSpPr/>
          <p:nvPr userDrawn="1"/>
        </p:nvSpPr>
        <p:spPr>
          <a:xfrm rot="5400000">
            <a:off x="-2990939" y="2990938"/>
            <a:ext cx="6855801"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6FB1FDB-9C8A-890A-5051-8D49E105FD49}"/>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21">
            <a:extLst>
              <a:ext uri="{FF2B5EF4-FFF2-40B4-BE49-F238E27FC236}">
                <a16:creationId xmlns:a16="http://schemas.microsoft.com/office/drawing/2014/main" id="{46056E81-9CB5-42E9-6689-B711F575C8F2}"/>
              </a:ext>
              <a:ext uri="{C183D7F6-B498-43B3-948B-1728B52AA6E4}">
                <adec:decorative xmlns:adec="http://schemas.microsoft.com/office/drawing/2017/decorative" val="1"/>
              </a:ext>
            </a:extLst>
          </p:cNvPr>
          <p:cNvSpPr/>
          <p:nvPr userDrawn="1"/>
        </p:nvSpPr>
        <p:spPr>
          <a:xfrm flipV="1">
            <a:off x="8981493" y="0"/>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2">
            <a:extLst>
              <a:ext uri="{FF2B5EF4-FFF2-40B4-BE49-F238E27FC236}">
                <a16:creationId xmlns:a16="http://schemas.microsoft.com/office/drawing/2014/main" id="{3D075254-6FC4-6738-BBBE-1BACB99E424A}"/>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056202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About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BA2562-20F9-9DC8-81EB-6ED26B24D7E3}"/>
              </a:ext>
              <a:ext uri="{C183D7F6-B498-43B3-948B-1728B52AA6E4}">
                <adec:decorative xmlns:adec="http://schemas.microsoft.com/office/drawing/2017/decorative" val="1"/>
              </a:ext>
            </a:extLst>
          </p:cNvPr>
          <p:cNvSpPr/>
          <p:nvPr userDrawn="1"/>
        </p:nvSpPr>
        <p:spPr>
          <a:xfrm>
            <a:off x="1" y="5983099"/>
            <a:ext cx="12192000" cy="8739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25">
            <a:extLst>
              <a:ext uri="{FF2B5EF4-FFF2-40B4-BE49-F238E27FC236}">
                <a16:creationId xmlns:a16="http://schemas.microsoft.com/office/drawing/2014/main" id="{369E878B-C75C-98DC-B694-2C40507C4945}"/>
              </a:ext>
              <a:ext uri="{C183D7F6-B498-43B3-948B-1728B52AA6E4}">
                <adec:decorative xmlns:adec="http://schemas.microsoft.com/office/drawing/2017/decorative" val="1"/>
              </a:ext>
            </a:extLst>
          </p:cNvPr>
          <p:cNvSpPr/>
          <p:nvPr userDrawn="1"/>
        </p:nvSpPr>
        <p:spPr>
          <a:xfrm>
            <a:off x="8991644" y="3657675"/>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27">
            <a:extLst>
              <a:ext uri="{FF2B5EF4-FFF2-40B4-BE49-F238E27FC236}">
                <a16:creationId xmlns:a16="http://schemas.microsoft.com/office/drawing/2014/main" id="{DC03A063-67E0-718E-206C-6C807C20026A}"/>
              </a:ext>
              <a:ext uri="{C183D7F6-B498-43B3-948B-1728B52AA6E4}">
                <adec:decorative xmlns:adec="http://schemas.microsoft.com/office/drawing/2017/decorative" val="1"/>
              </a:ext>
            </a:extLst>
          </p:cNvPr>
          <p:cNvSpPr>
            <a:spLocks noChangeAspect="1"/>
          </p:cNvSpPr>
          <p:nvPr userDrawn="1"/>
        </p:nvSpPr>
        <p:spPr>
          <a:xfrm flipH="1" flipV="1">
            <a:off x="0" y="-5"/>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30">
            <a:extLst>
              <a:ext uri="{FF2B5EF4-FFF2-40B4-BE49-F238E27FC236}">
                <a16:creationId xmlns:a16="http://schemas.microsoft.com/office/drawing/2014/main" id="{6D86FEEF-2721-A616-B636-7C6F8B1B5D56}"/>
              </a:ext>
              <a:ext uri="{C183D7F6-B498-43B3-948B-1728B52AA6E4}">
                <adec:decorative xmlns:adec="http://schemas.microsoft.com/office/drawing/2017/decorative" val="1"/>
              </a:ext>
            </a:extLst>
          </p:cNvPr>
          <p:cNvSpPr>
            <a:spLocks noChangeAspect="1"/>
          </p:cNvSpPr>
          <p:nvPr userDrawn="1"/>
        </p:nvSpPr>
        <p:spPr>
          <a:xfrm rot="16200000" flipH="1" flipV="1">
            <a:off x="-433923" y="554625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itle 17">
            <a:extLst>
              <a:ext uri="{FF2B5EF4-FFF2-40B4-BE49-F238E27FC236}">
                <a16:creationId xmlns:a16="http://schemas.microsoft.com/office/drawing/2014/main" id="{4AC20A76-77DC-62F7-C0E5-66C03853B31E}"/>
              </a:ext>
            </a:extLst>
          </p:cNvPr>
          <p:cNvSpPr>
            <a:spLocks noGrp="1"/>
          </p:cNvSpPr>
          <p:nvPr>
            <p:ph type="title" hasCustomPrompt="1"/>
          </p:nvPr>
        </p:nvSpPr>
        <p:spPr>
          <a:xfrm>
            <a:off x="1371599" y="1478396"/>
            <a:ext cx="3710355" cy="3445297"/>
          </a:xfrm>
        </p:spPr>
        <p:txBody>
          <a:bodyPr>
            <a:normAutofit/>
          </a:bodyPr>
          <a:lstStyle>
            <a:lvl1pPr>
              <a:defRPr sz="3600">
                <a:solidFill>
                  <a:schemeClr val="accent2">
                    <a:lumMod val="75000"/>
                  </a:schemeClr>
                </a:solidFill>
              </a:defRPr>
            </a:lvl1pPr>
          </a:lstStyle>
          <a:p>
            <a:r>
              <a:rPr lang="en-US" dirty="0"/>
              <a:t>Click to add title</a:t>
            </a:r>
          </a:p>
        </p:txBody>
      </p:sp>
      <p:sp>
        <p:nvSpPr>
          <p:cNvPr id="20" name="Content Placeholder 19">
            <a:extLst>
              <a:ext uri="{FF2B5EF4-FFF2-40B4-BE49-F238E27FC236}">
                <a16:creationId xmlns:a16="http://schemas.microsoft.com/office/drawing/2014/main" id="{CF99A149-DEF4-9E0F-D0DE-E859DB6CA539}"/>
              </a:ext>
            </a:extLst>
          </p:cNvPr>
          <p:cNvSpPr>
            <a:spLocks noGrp="1"/>
          </p:cNvSpPr>
          <p:nvPr>
            <p:ph sz="quarter" idx="10" hasCustomPrompt="1"/>
          </p:nvPr>
        </p:nvSpPr>
        <p:spPr>
          <a:xfrm>
            <a:off x="5360465" y="1477963"/>
            <a:ext cx="5536135" cy="3446462"/>
          </a:xfrm>
        </p:spPr>
        <p:txBody>
          <a:bodyPr anchor="ctr">
            <a:normAutofit/>
          </a:bodyP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bg1"/>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046245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Freeform: Shape 9">
            <a:extLst>
              <a:ext uri="{FF2B5EF4-FFF2-40B4-BE49-F238E27FC236}">
                <a16:creationId xmlns:a16="http://schemas.microsoft.com/office/drawing/2014/main" id="{A18D9F31-445F-F144-A393-66C1BDE8083D}"/>
              </a:ext>
              <a:ext uri="{C183D7F6-B498-43B3-948B-1728B52AA6E4}">
                <adec:decorative xmlns:adec="http://schemas.microsoft.com/office/drawing/2017/decorative" val="1"/>
              </a:ext>
            </a:extLst>
          </p:cNvPr>
          <p:cNvSpPr/>
          <p:nvPr userDrawn="1"/>
        </p:nvSpPr>
        <p:spPr>
          <a:xfrm flipV="1">
            <a:off x="4570022" y="3390898"/>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4">
            <a:extLst>
              <a:ext uri="{FF2B5EF4-FFF2-40B4-BE49-F238E27FC236}">
                <a16:creationId xmlns:a16="http://schemas.microsoft.com/office/drawing/2014/main" id="{24F2F994-08EA-D901-82B7-02E175B2FF92}"/>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7">
            <a:extLst>
              <a:ext uri="{FF2B5EF4-FFF2-40B4-BE49-F238E27FC236}">
                <a16:creationId xmlns:a16="http://schemas.microsoft.com/office/drawing/2014/main" id="{863EE949-1BE5-CFA7-69CC-5235FFE07F0F}"/>
              </a:ext>
            </a:extLst>
          </p:cNvPr>
          <p:cNvSpPr>
            <a:spLocks noGrp="1"/>
          </p:cNvSpPr>
          <p:nvPr>
            <p:ph type="title" hasCustomPrompt="1"/>
          </p:nvPr>
        </p:nvSpPr>
        <p:spPr>
          <a:xfrm>
            <a:off x="1371598" y="1415562"/>
            <a:ext cx="5750171" cy="4009292"/>
          </a:xfrm>
        </p:spPr>
        <p:txBody>
          <a:bodyPr>
            <a:normAutofit/>
          </a:bodyPr>
          <a:lstStyle>
            <a:lvl1pPr>
              <a:defRPr sz="3600">
                <a:solidFill>
                  <a:schemeClr val="bg2"/>
                </a:solidFill>
              </a:defRPr>
            </a:lvl1pPr>
          </a:lstStyle>
          <a:p>
            <a:r>
              <a:rPr lang="en-US" dirty="0"/>
              <a:t>Click to add title</a:t>
            </a:r>
          </a:p>
        </p:txBody>
      </p:sp>
      <p:sp>
        <p:nvSpPr>
          <p:cNvPr id="4" name="Picture Placeholder 18">
            <a:extLst>
              <a:ext uri="{FF2B5EF4-FFF2-40B4-BE49-F238E27FC236}">
                <a16:creationId xmlns:a16="http://schemas.microsoft.com/office/drawing/2014/main" id="{A2B2C17F-12DD-A683-5602-F16A1C9647FB}"/>
              </a:ext>
            </a:extLst>
          </p:cNvPr>
          <p:cNvSpPr>
            <a:spLocks noGrp="1"/>
          </p:cNvSpPr>
          <p:nvPr>
            <p:ph type="pic" sz="quarter" idx="13"/>
          </p:nvPr>
        </p:nvSpPr>
        <p:spPr>
          <a:xfrm>
            <a:off x="7877908" y="1"/>
            <a:ext cx="4314092" cy="6858000"/>
          </a:xfrm>
          <a:custGeom>
            <a:avLst/>
            <a:gdLst>
              <a:gd name="connsiteX0" fmla="*/ 3466352 w 4267200"/>
              <a:gd name="connsiteY0" fmla="*/ 0 h 6858000"/>
              <a:gd name="connsiteX1" fmla="*/ 4267200 w 4267200"/>
              <a:gd name="connsiteY1" fmla="*/ 0 h 6858000"/>
              <a:gd name="connsiteX2" fmla="*/ 4267200 w 4267200"/>
              <a:gd name="connsiteY2" fmla="*/ 6858000 h 6858000"/>
              <a:gd name="connsiteX3" fmla="*/ 0 w 4267200"/>
              <a:gd name="connsiteY3" fmla="*/ 6858000 h 6858000"/>
              <a:gd name="connsiteX4" fmla="*/ 0 w 4267200"/>
              <a:gd name="connsiteY4" fmla="*/ 3338980 h 6858000"/>
              <a:gd name="connsiteX5" fmla="*/ 8352 w 4267200"/>
              <a:gd name="connsiteY5" fmla="*/ 3162578 h 6858000"/>
              <a:gd name="connsiteX6" fmla="*/ 3132972 w 4267200"/>
              <a:gd name="connsiteY6" fmla="*/ 18059 h 6858000"/>
              <a:gd name="connsiteX7" fmla="*/ 3466352 w 4267200"/>
              <a:gd name="connsiteY7" fmla="*/ 12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7200" h="6858000">
                <a:moveTo>
                  <a:pt x="3466352" y="0"/>
                </a:moveTo>
                <a:lnTo>
                  <a:pt x="4267200" y="0"/>
                </a:lnTo>
                <a:lnTo>
                  <a:pt x="4267200" y="6858000"/>
                </a:lnTo>
                <a:lnTo>
                  <a:pt x="0" y="6858000"/>
                </a:lnTo>
                <a:lnTo>
                  <a:pt x="0" y="3338980"/>
                </a:lnTo>
                <a:lnTo>
                  <a:pt x="8352" y="3162578"/>
                </a:lnTo>
                <a:cubicBezTo>
                  <a:pt x="166042" y="1505839"/>
                  <a:pt x="1479242" y="186005"/>
                  <a:pt x="3132972" y="18059"/>
                </a:cubicBezTo>
                <a:lnTo>
                  <a:pt x="3466352" y="1225"/>
                </a:lnTo>
                <a:close/>
              </a:path>
            </a:pathLst>
          </a:custGeom>
          <a:solidFill>
            <a:schemeClr val="accent2">
              <a:lumMod val="75000"/>
            </a:schemeClr>
          </a:solidFill>
        </p:spPr>
        <p:txBody>
          <a:bodyPr wrap="square" lIns="1463040" tIns="822960" rIns="1463040" anchor="t" anchorCtr="0">
            <a:noAutofit/>
          </a:bodyPr>
          <a:lstStyle>
            <a:lvl1pPr marL="0" indent="0" algn="ctr">
              <a:buNone/>
              <a:defRPr sz="1600">
                <a:solidFill>
                  <a:schemeClr val="bg2"/>
                </a:solidFill>
              </a:defRPr>
            </a:lvl1pPr>
          </a:lstStyle>
          <a:p>
            <a:r>
              <a:rPr lang="en-US" dirty="0"/>
              <a:t>Click icon to add picture</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190446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Content and Image">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79D789-F69C-8306-0C19-DF73E69167C4}"/>
              </a:ext>
            </a:extLst>
          </p:cNvPr>
          <p:cNvSpPr>
            <a:spLocks noGrp="1"/>
          </p:cNvSpPr>
          <p:nvPr>
            <p:ph type="title" hasCustomPrompt="1"/>
          </p:nvPr>
        </p:nvSpPr>
        <p:spPr>
          <a:xfrm>
            <a:off x="5676415" y="360485"/>
            <a:ext cx="5032725" cy="3284203"/>
          </a:xfrm>
        </p:spPr>
        <p:txBody>
          <a:bodyPr anchor="b">
            <a:normAutofit/>
          </a:bodyPr>
          <a:lstStyle>
            <a:lvl1pPr>
              <a:defRPr sz="3600">
                <a:solidFill>
                  <a:schemeClr val="bg2"/>
                </a:solidFill>
              </a:defRPr>
            </a:lvl1pPr>
          </a:lstStyle>
          <a:p>
            <a:r>
              <a:rPr lang="en-US" dirty="0"/>
              <a:t>Click to add title</a:t>
            </a:r>
          </a:p>
        </p:txBody>
      </p:sp>
      <p:sp>
        <p:nvSpPr>
          <p:cNvPr id="2" name="Picture Placeholder 1">
            <a:extLst>
              <a:ext uri="{FF2B5EF4-FFF2-40B4-BE49-F238E27FC236}">
                <a16:creationId xmlns:a16="http://schemas.microsoft.com/office/drawing/2014/main" id="{A2003524-9DE3-1117-2E91-80A1CB96DE3E}"/>
              </a:ext>
            </a:extLst>
          </p:cNvPr>
          <p:cNvSpPr>
            <a:spLocks noGrp="1"/>
          </p:cNvSpPr>
          <p:nvPr>
            <p:ph type="pic" sz="quarter" idx="11"/>
          </p:nvPr>
        </p:nvSpPr>
        <p:spPr>
          <a:xfrm>
            <a:off x="0" y="0"/>
            <a:ext cx="4308475" cy="6858000"/>
          </a:xfrm>
          <a:custGeom>
            <a:avLst/>
            <a:gdLst>
              <a:gd name="connsiteX0" fmla="*/ 0 w 4308475"/>
              <a:gd name="connsiteY0" fmla="*/ 0 h 6858000"/>
              <a:gd name="connsiteX1" fmla="*/ 4308475 w 4308475"/>
              <a:gd name="connsiteY1" fmla="*/ 0 h 6858000"/>
              <a:gd name="connsiteX2" fmla="*/ 4308475 w 4308475"/>
              <a:gd name="connsiteY2" fmla="*/ 3390898 h 6858000"/>
              <a:gd name="connsiteX3" fmla="*/ 4307536 w 4308475"/>
              <a:gd name="connsiteY3" fmla="*/ 3390898 h 6858000"/>
              <a:gd name="connsiteX4" fmla="*/ 4290702 w 4308475"/>
              <a:gd name="connsiteY4" fmla="*/ 3724279 h 6858000"/>
              <a:gd name="connsiteX5" fmla="*/ 1146183 w 4308475"/>
              <a:gd name="connsiteY5" fmla="*/ 6848898 h 6858000"/>
              <a:gd name="connsiteX6" fmla="*/ 953984 w 4308475"/>
              <a:gd name="connsiteY6" fmla="*/ 6857998 h 6858000"/>
              <a:gd name="connsiteX7" fmla="*/ 4308475 w 4308475"/>
              <a:gd name="connsiteY7" fmla="*/ 6857998 h 6858000"/>
              <a:gd name="connsiteX8" fmla="*/ 4308475 w 4308475"/>
              <a:gd name="connsiteY8" fmla="*/ 6858000 h 6858000"/>
              <a:gd name="connsiteX9" fmla="*/ 0 w 4308475"/>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8475" h="6858000">
                <a:moveTo>
                  <a:pt x="0" y="0"/>
                </a:moveTo>
                <a:lnTo>
                  <a:pt x="4308475" y="0"/>
                </a:lnTo>
                <a:lnTo>
                  <a:pt x="4308475" y="3390898"/>
                </a:lnTo>
                <a:lnTo>
                  <a:pt x="4307536" y="3390898"/>
                </a:lnTo>
                <a:lnTo>
                  <a:pt x="4290702" y="3724279"/>
                </a:lnTo>
                <a:cubicBezTo>
                  <a:pt x="4122756" y="5378008"/>
                  <a:pt x="2802922" y="6691208"/>
                  <a:pt x="1146183" y="6848898"/>
                </a:cubicBezTo>
                <a:lnTo>
                  <a:pt x="953984" y="6857998"/>
                </a:lnTo>
                <a:lnTo>
                  <a:pt x="4308475" y="6857998"/>
                </a:lnTo>
                <a:lnTo>
                  <a:pt x="4308475" y="6858000"/>
                </a:lnTo>
                <a:lnTo>
                  <a:pt x="0" y="6858000"/>
                </a:lnTo>
                <a:close/>
              </a:path>
            </a:pathLst>
          </a:custGeom>
        </p:spPr>
        <p:txBody>
          <a:bodyPr wrap="square">
            <a:noAutofit/>
          </a:bodyPr>
          <a:lstStyle>
            <a:lvl1pPr marL="0" indent="0" algn="ctr">
              <a:buNone/>
              <a:defRPr>
                <a:solidFill>
                  <a:schemeClr val="bg2"/>
                </a:solidFill>
              </a:defRPr>
            </a:lvl1pPr>
          </a:lstStyle>
          <a:p>
            <a:r>
              <a:rPr lang="en-US" dirty="0"/>
              <a:t>Click icon to add picture</a:t>
            </a:r>
          </a:p>
        </p:txBody>
      </p:sp>
      <p:sp>
        <p:nvSpPr>
          <p:cNvPr id="10" name="Content Placeholder 9">
            <a:extLst>
              <a:ext uri="{FF2B5EF4-FFF2-40B4-BE49-F238E27FC236}">
                <a16:creationId xmlns:a16="http://schemas.microsoft.com/office/drawing/2014/main" id="{FE5C55B8-DD4C-A859-38F5-CC8FE0920B85}"/>
              </a:ext>
            </a:extLst>
          </p:cNvPr>
          <p:cNvSpPr>
            <a:spLocks noGrp="1"/>
          </p:cNvSpPr>
          <p:nvPr>
            <p:ph sz="quarter" idx="10" hasCustomPrompt="1"/>
          </p:nvPr>
        </p:nvSpPr>
        <p:spPr>
          <a:xfrm>
            <a:off x="5676306" y="3846391"/>
            <a:ext cx="5032725" cy="2136710"/>
          </a:xfrm>
        </p:spPr>
        <p:txBody>
          <a:bodyPr>
            <a:normAutofit/>
          </a:bodyPr>
          <a:lstStyle>
            <a:lvl1pPr marL="0" indent="0">
              <a:buNone/>
              <a:defRPr sz="1800">
                <a:solidFill>
                  <a:schemeClr val="bg2"/>
                </a:solidFill>
              </a:defRPr>
            </a:lvl1pPr>
            <a:lvl2pPr marL="457200" indent="0">
              <a:buNone/>
              <a:defRPr sz="1600">
                <a:solidFill>
                  <a:schemeClr val="bg2"/>
                </a:solidFill>
              </a:defRPr>
            </a:lvl2pPr>
            <a:lvl3pPr marL="914400" indent="0">
              <a:buNone/>
              <a:defRPr sz="1400">
                <a:solidFill>
                  <a:schemeClr val="bg2"/>
                </a:solidFill>
              </a:defRPr>
            </a:lvl3pPr>
            <a:lvl4pPr marL="1371600" indent="0">
              <a:buNone/>
              <a:defRPr sz="1200">
                <a:solidFill>
                  <a:schemeClr val="bg2"/>
                </a:solidFill>
              </a:defRPr>
            </a:lvl4pPr>
            <a:lvl5pPr marL="1828800" indent="0">
              <a:buNone/>
              <a:defRPr sz="1200">
                <a:solidFill>
                  <a:schemeClr val="bg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
        <p:nvSpPr>
          <p:cNvPr id="7" name="Freeform: Shape 9">
            <a:extLst>
              <a:ext uri="{FF2B5EF4-FFF2-40B4-BE49-F238E27FC236}">
                <a16:creationId xmlns:a16="http://schemas.microsoft.com/office/drawing/2014/main" id="{6DC123BA-30A1-50DE-FC24-33C67A8FA78E}"/>
              </a:ext>
              <a:ext uri="{C183D7F6-B498-43B3-948B-1728B52AA6E4}">
                <adec:decorative xmlns:adec="http://schemas.microsoft.com/office/drawing/2017/decorative" val="1"/>
              </a:ext>
            </a:extLst>
          </p:cNvPr>
          <p:cNvSpPr/>
          <p:nvPr userDrawn="1"/>
        </p:nvSpPr>
        <p:spPr>
          <a:xfrm flipH="1" flipV="1">
            <a:off x="4308762" y="3390898"/>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4038185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10C35C-5361-BD30-EB79-01BD72158B57}"/>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26">
            <a:extLst>
              <a:ext uri="{FF2B5EF4-FFF2-40B4-BE49-F238E27FC236}">
                <a16:creationId xmlns:a16="http://schemas.microsoft.com/office/drawing/2014/main" id="{948A7171-32A3-1CAC-DDFD-7C44DDAF06EA}"/>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47">
            <a:extLst>
              <a:ext uri="{FF2B5EF4-FFF2-40B4-BE49-F238E27FC236}">
                <a16:creationId xmlns:a16="http://schemas.microsoft.com/office/drawing/2014/main" id="{06FD5EAC-FAC4-CDB4-6AB8-809E940F0780}"/>
              </a:ext>
              <a:ext uri="{C183D7F6-B498-43B3-948B-1728B52AA6E4}">
                <adec:decorative xmlns:adec="http://schemas.microsoft.com/office/drawing/2017/decorative" val="1"/>
              </a:ext>
            </a:extLst>
          </p:cNvPr>
          <p:cNvSpPr/>
          <p:nvPr userDrawn="1"/>
        </p:nvSpPr>
        <p:spPr>
          <a:xfrm>
            <a:off x="8991644"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9">
            <a:extLst>
              <a:ext uri="{FF2B5EF4-FFF2-40B4-BE49-F238E27FC236}">
                <a16:creationId xmlns:a16="http://schemas.microsoft.com/office/drawing/2014/main" id="{6DA13352-25BC-FD28-A34C-DD204D5BF178}"/>
              </a:ext>
            </a:extLst>
          </p:cNvPr>
          <p:cNvSpPr>
            <a:spLocks noGrp="1"/>
          </p:cNvSpPr>
          <p:nvPr>
            <p:ph type="title" hasCustomPrompt="1"/>
          </p:nvPr>
        </p:nvSpPr>
        <p:spPr>
          <a:xfrm>
            <a:off x="1381748" y="246183"/>
            <a:ext cx="9525000" cy="1919521"/>
          </a:xfrm>
        </p:spPr>
        <p:txBody>
          <a:bodyPr>
            <a:normAutofit/>
          </a:bodyPr>
          <a:lstStyle>
            <a:lvl1pPr>
              <a:defRPr sz="3600">
                <a:solidFill>
                  <a:schemeClr val="accent2">
                    <a:lumMod val="75000"/>
                  </a:schemeClr>
                </a:solidFill>
              </a:defRPr>
            </a:lvl1pPr>
          </a:lstStyle>
          <a:p>
            <a:r>
              <a:rPr lang="en-US" dirty="0"/>
              <a:t>Click to add title</a:t>
            </a:r>
          </a:p>
        </p:txBody>
      </p:sp>
      <p:sp>
        <p:nvSpPr>
          <p:cNvPr id="12" name="Content Placeholder 11">
            <a:extLst>
              <a:ext uri="{FF2B5EF4-FFF2-40B4-BE49-F238E27FC236}">
                <a16:creationId xmlns:a16="http://schemas.microsoft.com/office/drawing/2014/main" id="{034108AC-4ED2-99E6-0212-0AC0802C553A}"/>
              </a:ext>
            </a:extLst>
          </p:cNvPr>
          <p:cNvSpPr>
            <a:spLocks noGrp="1"/>
          </p:cNvSpPr>
          <p:nvPr>
            <p:ph sz="quarter" idx="10" hasCustomPrompt="1"/>
          </p:nvPr>
        </p:nvSpPr>
        <p:spPr>
          <a:xfrm>
            <a:off x="1371600" y="2274033"/>
            <a:ext cx="9525000" cy="3317875"/>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222593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3">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6B6590-E6B3-B91C-752E-88256804F19D}"/>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26">
            <a:extLst>
              <a:ext uri="{FF2B5EF4-FFF2-40B4-BE49-F238E27FC236}">
                <a16:creationId xmlns:a16="http://schemas.microsoft.com/office/drawing/2014/main" id="{3A11B3D3-2DE9-50B1-D34F-653D46693293}"/>
              </a:ext>
              <a:ext uri="{C183D7F6-B498-43B3-948B-1728B52AA6E4}">
                <adec:decorative xmlns:adec="http://schemas.microsoft.com/office/drawing/2017/decorative" val="1"/>
              </a:ext>
            </a:extLst>
          </p:cNvPr>
          <p:cNvSpPr/>
          <p:nvPr userDrawn="1"/>
        </p:nvSpPr>
        <p:spPr>
          <a:xfrm>
            <a:off x="8981493" y="3657680"/>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7">
            <a:extLst>
              <a:ext uri="{FF2B5EF4-FFF2-40B4-BE49-F238E27FC236}">
                <a16:creationId xmlns:a16="http://schemas.microsoft.com/office/drawing/2014/main" id="{5EEBEB28-1DE8-01FC-1208-CE71F445D835}"/>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1">
            <a:extLst>
              <a:ext uri="{FF2B5EF4-FFF2-40B4-BE49-F238E27FC236}">
                <a16:creationId xmlns:a16="http://schemas.microsoft.com/office/drawing/2014/main" id="{836BB78A-11DB-CCF3-7F2E-C0243B40951E}"/>
              </a:ext>
              <a:ext uri="{C183D7F6-B498-43B3-948B-1728B52AA6E4}">
                <adec:decorative xmlns:adec="http://schemas.microsoft.com/office/drawing/2017/decorative" val="1"/>
              </a:ext>
            </a:extLst>
          </p:cNvPr>
          <p:cNvSpPr>
            <a:spLocks noChangeAspect="1"/>
          </p:cNvSpPr>
          <p:nvPr userDrawn="1"/>
        </p:nvSpPr>
        <p:spPr>
          <a:xfrm rot="16200000" flipH="1" flipV="1">
            <a:off x="-433923" y="5546255"/>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8">
            <a:extLst>
              <a:ext uri="{FF2B5EF4-FFF2-40B4-BE49-F238E27FC236}">
                <a16:creationId xmlns:a16="http://schemas.microsoft.com/office/drawing/2014/main" id="{00220F55-A7D0-A330-0E21-94E0D5ECA856}"/>
              </a:ext>
            </a:extLst>
          </p:cNvPr>
          <p:cNvSpPr>
            <a:spLocks noGrp="1"/>
          </p:cNvSpPr>
          <p:nvPr>
            <p:ph type="title" hasCustomPrompt="1"/>
          </p:nvPr>
        </p:nvSpPr>
        <p:spPr>
          <a:xfrm>
            <a:off x="1750734" y="835269"/>
            <a:ext cx="8690533" cy="2821183"/>
          </a:xfrm>
        </p:spPr>
        <p:txBody>
          <a:bodyPr anchor="b">
            <a:normAutofit/>
          </a:bodyPr>
          <a:lstStyle>
            <a:lvl1pPr algn="ctr">
              <a:defRPr sz="3600">
                <a:solidFill>
                  <a:schemeClr val="bg2"/>
                </a:solidFill>
              </a:defRPr>
            </a:lvl1pPr>
          </a:lstStyle>
          <a:p>
            <a:r>
              <a:rPr lang="en-US" dirty="0"/>
              <a:t>Click to add title</a:t>
            </a:r>
          </a:p>
        </p:txBody>
      </p:sp>
      <p:sp>
        <p:nvSpPr>
          <p:cNvPr id="11" name="Content Placeholder 10">
            <a:extLst>
              <a:ext uri="{FF2B5EF4-FFF2-40B4-BE49-F238E27FC236}">
                <a16:creationId xmlns:a16="http://schemas.microsoft.com/office/drawing/2014/main" id="{560B5AC1-38AD-9D8D-25F1-F8E10DE48AD7}"/>
              </a:ext>
            </a:extLst>
          </p:cNvPr>
          <p:cNvSpPr>
            <a:spLocks noGrp="1"/>
          </p:cNvSpPr>
          <p:nvPr>
            <p:ph sz="quarter" idx="10" hasCustomPrompt="1"/>
          </p:nvPr>
        </p:nvSpPr>
        <p:spPr>
          <a:xfrm>
            <a:off x="1745739" y="3858233"/>
            <a:ext cx="8700522" cy="1953481"/>
          </a:xfrm>
        </p:spPr>
        <p:txBody>
          <a:bodyPr>
            <a:normAutofit/>
          </a:bodyPr>
          <a:lstStyle>
            <a:lvl1pPr marL="0" indent="0" algn="ctr">
              <a:buNone/>
              <a:defRPr sz="1800">
                <a:solidFill>
                  <a:schemeClr val="bg2"/>
                </a:solidFill>
              </a:defRPr>
            </a:lvl1pPr>
            <a:lvl2pPr marL="457200" indent="0" algn="ctr">
              <a:buNone/>
              <a:defRPr sz="1600">
                <a:solidFill>
                  <a:schemeClr val="bg2"/>
                </a:solidFill>
              </a:defRPr>
            </a:lvl2pPr>
            <a:lvl3pPr marL="914400" indent="0" algn="ctr">
              <a:buNone/>
              <a:defRPr sz="1400">
                <a:solidFill>
                  <a:schemeClr val="bg2"/>
                </a:solidFill>
              </a:defRPr>
            </a:lvl3pPr>
            <a:lvl4pPr marL="1371600" indent="0" algn="ctr">
              <a:buNone/>
              <a:defRPr sz="1200">
                <a:solidFill>
                  <a:schemeClr val="bg2"/>
                </a:solidFill>
              </a:defRPr>
            </a:lvl4pPr>
            <a:lvl5pPr marL="1828800" indent="0" algn="ctr">
              <a:buNone/>
              <a:defRPr sz="1200">
                <a:solidFill>
                  <a:schemeClr val="bg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97219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and 2 Colum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FFEEC7-A0A7-27CB-3F2D-796281DCDC94}"/>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20">
            <a:extLst>
              <a:ext uri="{FF2B5EF4-FFF2-40B4-BE49-F238E27FC236}">
                <a16:creationId xmlns:a16="http://schemas.microsoft.com/office/drawing/2014/main" id="{2DCCFF86-2471-421E-E5FF-E38943252F15}"/>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21">
            <a:extLst>
              <a:ext uri="{FF2B5EF4-FFF2-40B4-BE49-F238E27FC236}">
                <a16:creationId xmlns:a16="http://schemas.microsoft.com/office/drawing/2014/main" id="{8300B484-623C-071D-E849-138F761417EE}"/>
              </a:ext>
              <a:ext uri="{C183D7F6-B498-43B3-948B-1728B52AA6E4}">
                <adec:decorative xmlns:adec="http://schemas.microsoft.com/office/drawing/2017/decorative" val="1"/>
              </a:ext>
            </a:extLst>
          </p:cNvPr>
          <p:cNvSpPr>
            <a:spLocks noChangeAspect="1"/>
          </p:cNvSpPr>
          <p:nvPr userDrawn="1"/>
        </p:nvSpPr>
        <p:spPr>
          <a:xfrm rot="16200000" flipH="1" flipV="1">
            <a:off x="-433923" y="5546255"/>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itle 18">
            <a:extLst>
              <a:ext uri="{FF2B5EF4-FFF2-40B4-BE49-F238E27FC236}">
                <a16:creationId xmlns:a16="http://schemas.microsoft.com/office/drawing/2014/main" id="{99A6249F-0E28-0ABF-FE63-7ECC0E106258}"/>
              </a:ext>
            </a:extLst>
          </p:cNvPr>
          <p:cNvSpPr>
            <a:spLocks noGrp="1"/>
          </p:cNvSpPr>
          <p:nvPr>
            <p:ph type="title" hasCustomPrompt="1"/>
          </p:nvPr>
        </p:nvSpPr>
        <p:spPr>
          <a:xfrm>
            <a:off x="1362805" y="344399"/>
            <a:ext cx="9599008" cy="1729547"/>
          </a:xfrm>
        </p:spPr>
        <p:txBody>
          <a:bodyPr>
            <a:normAutofit/>
          </a:bodyPr>
          <a:lstStyle>
            <a:lvl1pPr>
              <a:defRPr sz="3600">
                <a:solidFill>
                  <a:schemeClr val="accent2">
                    <a:lumMod val="75000"/>
                  </a:schemeClr>
                </a:solidFill>
              </a:defRPr>
            </a:lvl1pPr>
          </a:lstStyle>
          <a:p>
            <a:r>
              <a:rPr lang="en-US" dirty="0"/>
              <a:t>Click to add title</a:t>
            </a:r>
          </a:p>
        </p:txBody>
      </p:sp>
      <p:sp>
        <p:nvSpPr>
          <p:cNvPr id="21" name="Content Placeholder 20">
            <a:extLst>
              <a:ext uri="{FF2B5EF4-FFF2-40B4-BE49-F238E27FC236}">
                <a16:creationId xmlns:a16="http://schemas.microsoft.com/office/drawing/2014/main" id="{CCC29225-33B5-6D19-F0BA-DE3F864F640A}"/>
              </a:ext>
            </a:extLst>
          </p:cNvPr>
          <p:cNvSpPr>
            <a:spLocks noGrp="1"/>
          </p:cNvSpPr>
          <p:nvPr>
            <p:ph sz="quarter" idx="10" hasCustomPrompt="1"/>
          </p:nvPr>
        </p:nvSpPr>
        <p:spPr>
          <a:xfrm>
            <a:off x="1370867" y="2274034"/>
            <a:ext cx="4643438" cy="3298630"/>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FB67020D-DF60-17C1-8DEC-EDECF653540F}"/>
              </a:ext>
            </a:extLst>
          </p:cNvPr>
          <p:cNvSpPr>
            <a:spLocks noGrp="1"/>
          </p:cNvSpPr>
          <p:nvPr>
            <p:ph sz="quarter" idx="11" hasCustomPrompt="1"/>
          </p:nvPr>
        </p:nvSpPr>
        <p:spPr>
          <a:xfrm>
            <a:off x="6318375" y="2274034"/>
            <a:ext cx="4643438" cy="3298630"/>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75812651-A64E-FA0C-7D84-B20BA7C67313}"/>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95710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nd 2 Column 2">
    <p:spTree>
      <p:nvGrpSpPr>
        <p:cNvPr id="1" name=""/>
        <p:cNvGrpSpPr/>
        <p:nvPr/>
      </p:nvGrpSpPr>
      <p:grpSpPr>
        <a:xfrm>
          <a:off x="0" y="0"/>
          <a:ext cx="0" cy="0"/>
          <a:chOff x="0" y="0"/>
          <a:chExt cx="0" cy="0"/>
        </a:xfrm>
      </p:grpSpPr>
      <p:sp>
        <p:nvSpPr>
          <p:cNvPr id="2" name="Freeform 36">
            <a:extLst>
              <a:ext uri="{FF2B5EF4-FFF2-40B4-BE49-F238E27FC236}">
                <a16:creationId xmlns:a16="http://schemas.microsoft.com/office/drawing/2014/main" id="{F8F589DA-127F-E2E7-6ADA-1D3C04799932}"/>
              </a:ext>
              <a:ext uri="{C183D7F6-B498-43B3-948B-1728B52AA6E4}">
                <adec:decorative xmlns:adec="http://schemas.microsoft.com/office/drawing/2017/decorative" val="1"/>
              </a:ext>
            </a:extLst>
          </p:cNvPr>
          <p:cNvSpPr/>
          <p:nvPr userDrawn="1"/>
        </p:nvSpPr>
        <p:spPr>
          <a:xfrm>
            <a:off x="8991645"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Rectangle 7">
            <a:extLst>
              <a:ext uri="{FF2B5EF4-FFF2-40B4-BE49-F238E27FC236}">
                <a16:creationId xmlns:a16="http://schemas.microsoft.com/office/drawing/2014/main" id="{8700FBF0-749D-0FF0-74B6-3565174CA001}"/>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0">
            <a:extLst>
              <a:ext uri="{FF2B5EF4-FFF2-40B4-BE49-F238E27FC236}">
                <a16:creationId xmlns:a16="http://schemas.microsoft.com/office/drawing/2014/main" id="{0DDA3FAB-74FF-4772-2BA4-B242E12ABEC7}"/>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itle 11">
            <a:extLst>
              <a:ext uri="{FF2B5EF4-FFF2-40B4-BE49-F238E27FC236}">
                <a16:creationId xmlns:a16="http://schemas.microsoft.com/office/drawing/2014/main" id="{FBE95B3E-84B8-3910-65C9-87914802BEA1}"/>
              </a:ext>
            </a:extLst>
          </p:cNvPr>
          <p:cNvSpPr>
            <a:spLocks noGrp="1"/>
          </p:cNvSpPr>
          <p:nvPr>
            <p:ph type="title" hasCustomPrompt="1"/>
          </p:nvPr>
        </p:nvSpPr>
        <p:spPr>
          <a:xfrm>
            <a:off x="1371598" y="369277"/>
            <a:ext cx="9590215" cy="1708514"/>
          </a:xfrm>
        </p:spPr>
        <p:txBody>
          <a:bodyPr>
            <a:normAutofit/>
          </a:bodyPr>
          <a:lstStyle>
            <a:lvl1pPr>
              <a:defRPr sz="3600">
                <a:solidFill>
                  <a:schemeClr val="accent2">
                    <a:lumMod val="75000"/>
                  </a:schemeClr>
                </a:solidFill>
              </a:defRPr>
            </a:lvl1pPr>
          </a:lstStyle>
          <a:p>
            <a:r>
              <a:rPr lang="en-US" dirty="0"/>
              <a:t>Click to add title</a:t>
            </a:r>
          </a:p>
        </p:txBody>
      </p:sp>
      <p:sp>
        <p:nvSpPr>
          <p:cNvPr id="13" name="Content Placeholder 20">
            <a:extLst>
              <a:ext uri="{FF2B5EF4-FFF2-40B4-BE49-F238E27FC236}">
                <a16:creationId xmlns:a16="http://schemas.microsoft.com/office/drawing/2014/main" id="{90BA2746-C141-C524-CDDE-DD672A80A2C8}"/>
              </a:ext>
            </a:extLst>
          </p:cNvPr>
          <p:cNvSpPr>
            <a:spLocks noGrp="1"/>
          </p:cNvSpPr>
          <p:nvPr>
            <p:ph sz="quarter" idx="10" hasCustomPrompt="1"/>
          </p:nvPr>
        </p:nvSpPr>
        <p:spPr>
          <a:xfrm>
            <a:off x="1370867" y="2274033"/>
            <a:ext cx="3347782" cy="3436653"/>
          </a:xfrm>
        </p:spPr>
        <p:txBody>
          <a:bodyPr>
            <a:normAutofit/>
          </a:bodyPr>
          <a:lstStyle>
            <a:lvl1pPr>
              <a:spcBef>
                <a:spcPts val="0"/>
              </a:spcBef>
              <a:spcAft>
                <a:spcPts val="600"/>
              </a:spcAft>
              <a:buClr>
                <a:schemeClr val="tx1"/>
              </a:buClr>
              <a:defRPr sz="1800" b="1"/>
            </a:lvl1pPr>
            <a:lvl2pPr>
              <a:spcBef>
                <a:spcPts val="0"/>
              </a:spcBef>
              <a:spcAft>
                <a:spcPts val="600"/>
              </a:spcAft>
              <a:buClr>
                <a:schemeClr val="tx1"/>
              </a:buClr>
              <a:defRPr sz="1600" b="1"/>
            </a:lvl2pPr>
            <a:lvl3pPr>
              <a:spcBef>
                <a:spcPts val="0"/>
              </a:spcBef>
              <a:spcAft>
                <a:spcPts val="600"/>
              </a:spcAft>
              <a:buClr>
                <a:schemeClr val="tx1"/>
              </a:buClr>
              <a:defRPr sz="1400" b="1"/>
            </a:lvl3pPr>
            <a:lvl4pPr>
              <a:spcBef>
                <a:spcPts val="0"/>
              </a:spcBef>
              <a:spcAft>
                <a:spcPts val="600"/>
              </a:spcAft>
              <a:buClr>
                <a:schemeClr val="tx1"/>
              </a:buClr>
              <a:defRPr sz="1200" b="1"/>
            </a:lvl4pPr>
            <a:lvl5pPr>
              <a:spcBef>
                <a:spcPts val="0"/>
              </a:spcBef>
              <a:spcAft>
                <a:spcPts val="600"/>
              </a:spcAft>
              <a:buClr>
                <a:schemeClr val="tx1"/>
              </a:buClr>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0">
            <a:extLst>
              <a:ext uri="{FF2B5EF4-FFF2-40B4-BE49-F238E27FC236}">
                <a16:creationId xmlns:a16="http://schemas.microsoft.com/office/drawing/2014/main" id="{53421E6F-1A11-40B7-DB53-FC96CE9D787B}"/>
              </a:ext>
            </a:extLst>
          </p:cNvPr>
          <p:cNvSpPr>
            <a:spLocks noGrp="1"/>
          </p:cNvSpPr>
          <p:nvPr>
            <p:ph sz="quarter" idx="11" hasCustomPrompt="1"/>
          </p:nvPr>
        </p:nvSpPr>
        <p:spPr>
          <a:xfrm>
            <a:off x="4925269" y="2274033"/>
            <a:ext cx="6036544" cy="3436653"/>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078CC75E-2849-6C28-42BF-61EBFD22CDE7}"/>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12796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590668"/>
            <a:ext cx="9914859" cy="1329004"/>
          </a:xfrm>
        </p:spPr>
        <p:txBody>
          <a:bodyPr>
            <a:normAutofit/>
          </a:bodyPr>
          <a:lstStyle>
            <a:lvl1pPr>
              <a:lnSpc>
                <a:spcPct val="100000"/>
              </a:lnSpc>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173736" y="6437376"/>
            <a:ext cx="3775914" cy="365125"/>
          </a:xfrm>
        </p:spPr>
        <p:txBody>
          <a:bodyPr/>
          <a:lstStyle>
            <a:lvl1pPr algn="l">
              <a:defRPr>
                <a:solidFill>
                  <a:schemeClr val="accent2"/>
                </a:solidFill>
              </a:defRPr>
            </a:lvl1pPr>
          </a:lstStyle>
          <a:p>
            <a:endParaRPr lang="en-US" sz="1000" dirty="0"/>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1"/>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82093947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Content and Picture 2">
    <p:spTree>
      <p:nvGrpSpPr>
        <p:cNvPr id="1" name=""/>
        <p:cNvGrpSpPr/>
        <p:nvPr/>
      </p:nvGrpSpPr>
      <p:grpSpPr>
        <a:xfrm>
          <a:off x="0" y="0"/>
          <a:ext cx="0" cy="0"/>
          <a:chOff x="0" y="0"/>
          <a:chExt cx="0" cy="0"/>
        </a:xfrm>
      </p:grpSpPr>
      <p:sp>
        <p:nvSpPr>
          <p:cNvPr id="6" name="Freeform: Shape 8">
            <a:extLst>
              <a:ext uri="{FF2B5EF4-FFF2-40B4-BE49-F238E27FC236}">
                <a16:creationId xmlns:a16="http://schemas.microsoft.com/office/drawing/2014/main" id="{D8A19A74-FE0D-4975-5657-5362CEB4D339}"/>
              </a:ext>
              <a:ext uri="{C183D7F6-B498-43B3-948B-1728B52AA6E4}">
                <adec:decorative xmlns:adec="http://schemas.microsoft.com/office/drawing/2017/decorative" val="1"/>
              </a:ext>
            </a:extLst>
          </p:cNvPr>
          <p:cNvSpPr/>
          <p:nvPr userDrawn="1"/>
        </p:nvSpPr>
        <p:spPr>
          <a:xfrm rot="10800000" flipH="1">
            <a:off x="6117263" y="5090690"/>
            <a:ext cx="1807536" cy="17770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68E8CCA9-A930-4217-FC4B-419AD08ED96F}"/>
              </a:ext>
              <a:ext uri="{C183D7F6-B498-43B3-948B-1728B52AA6E4}">
                <adec:decorative xmlns:adec="http://schemas.microsoft.com/office/drawing/2017/decorative" val="1"/>
              </a:ext>
            </a:extLst>
          </p:cNvPr>
          <p:cNvSpPr/>
          <p:nvPr userDrawn="1"/>
        </p:nvSpPr>
        <p:spPr>
          <a:xfrm rot="5400000">
            <a:off x="-2996913" y="2996911"/>
            <a:ext cx="6867747"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25">
            <a:extLst>
              <a:ext uri="{FF2B5EF4-FFF2-40B4-BE49-F238E27FC236}">
                <a16:creationId xmlns:a16="http://schemas.microsoft.com/office/drawing/2014/main" id="{A5202170-963D-8D6D-EF61-11B291827C7A}"/>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2">
            <a:extLst>
              <a:ext uri="{FF2B5EF4-FFF2-40B4-BE49-F238E27FC236}">
                <a16:creationId xmlns:a16="http://schemas.microsoft.com/office/drawing/2014/main" id="{6A71B5EB-558B-B072-1FF1-CDA55B10CC6E}"/>
              </a:ext>
            </a:extLst>
          </p:cNvPr>
          <p:cNvSpPr>
            <a:spLocks noGrp="1"/>
          </p:cNvSpPr>
          <p:nvPr>
            <p:ph type="title" hasCustomPrompt="1"/>
          </p:nvPr>
        </p:nvSpPr>
        <p:spPr>
          <a:xfrm>
            <a:off x="1381757" y="328860"/>
            <a:ext cx="6136643" cy="1777060"/>
          </a:xfrm>
        </p:spPr>
        <p:txBody>
          <a:bodyPr>
            <a:normAutofit/>
          </a:bodyPr>
          <a:lstStyle>
            <a:lvl1pPr>
              <a:defRPr sz="3600">
                <a:solidFill>
                  <a:schemeClr val="accent2">
                    <a:lumMod val="75000"/>
                  </a:schemeClr>
                </a:solidFill>
              </a:defRPr>
            </a:lvl1pPr>
          </a:lstStyle>
          <a:p>
            <a:r>
              <a:rPr lang="en-US" dirty="0"/>
              <a:t>Click to add title</a:t>
            </a:r>
          </a:p>
        </p:txBody>
      </p:sp>
      <p:sp>
        <p:nvSpPr>
          <p:cNvPr id="14" name="Content Placeholder 20">
            <a:extLst>
              <a:ext uri="{FF2B5EF4-FFF2-40B4-BE49-F238E27FC236}">
                <a16:creationId xmlns:a16="http://schemas.microsoft.com/office/drawing/2014/main" id="{B84F4814-519C-86D2-1886-90E0A98968D3}"/>
              </a:ext>
            </a:extLst>
          </p:cNvPr>
          <p:cNvSpPr>
            <a:spLocks noGrp="1"/>
          </p:cNvSpPr>
          <p:nvPr>
            <p:ph sz="quarter" idx="11" hasCustomPrompt="1"/>
          </p:nvPr>
        </p:nvSpPr>
        <p:spPr>
          <a:xfrm>
            <a:off x="1371204" y="2282999"/>
            <a:ext cx="6136643" cy="3685507"/>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55A36A3E-F1BF-A2FC-E9BF-616718E65B8B}"/>
              </a:ext>
            </a:extLst>
          </p:cNvPr>
          <p:cNvSpPr>
            <a:spLocks noGrp="1"/>
          </p:cNvSpPr>
          <p:nvPr>
            <p:ph type="pic" sz="quarter" idx="10"/>
          </p:nvPr>
        </p:nvSpPr>
        <p:spPr>
          <a:xfrm>
            <a:off x="7924800" y="0"/>
            <a:ext cx="4267200" cy="6858000"/>
          </a:xfrm>
          <a:solidFill>
            <a:schemeClr val="accent2"/>
          </a:solidFill>
        </p:spPr>
        <p:txBody>
          <a:bodyPr/>
          <a:lstStyle>
            <a:lvl1pPr marL="0" indent="0" algn="ctr">
              <a:buNone/>
              <a:defRPr>
                <a:solidFill>
                  <a:schemeClr val="bg2"/>
                </a:solidFill>
              </a:defRPr>
            </a:lvl1pPr>
          </a:lstStyle>
          <a:p>
            <a:r>
              <a:rPr lang="en-US" dirty="0"/>
              <a:t>Click icon to add picture</a:t>
            </a:r>
          </a:p>
        </p:txBody>
      </p:sp>
      <p:sp>
        <p:nvSpPr>
          <p:cNvPr id="10" name="Slide Number Placeholder 5">
            <a:extLst>
              <a:ext uri="{FF2B5EF4-FFF2-40B4-BE49-F238E27FC236}">
                <a16:creationId xmlns:a16="http://schemas.microsoft.com/office/drawing/2014/main" id="{7769D9C9-E3F7-6719-75F2-AA70DF83E1AD}"/>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2646400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and 2 Column 3">
    <p:spTree>
      <p:nvGrpSpPr>
        <p:cNvPr id="1" name=""/>
        <p:cNvGrpSpPr/>
        <p:nvPr/>
      </p:nvGrpSpPr>
      <p:grpSpPr>
        <a:xfrm>
          <a:off x="0" y="0"/>
          <a:ext cx="0" cy="0"/>
          <a:chOff x="0" y="0"/>
          <a:chExt cx="0" cy="0"/>
        </a:xfrm>
      </p:grpSpPr>
      <p:sp>
        <p:nvSpPr>
          <p:cNvPr id="2" name="Freeform 36">
            <a:extLst>
              <a:ext uri="{FF2B5EF4-FFF2-40B4-BE49-F238E27FC236}">
                <a16:creationId xmlns:a16="http://schemas.microsoft.com/office/drawing/2014/main" id="{F8F589DA-127F-E2E7-6ADA-1D3C04799932}"/>
              </a:ext>
              <a:ext uri="{C183D7F6-B498-43B3-948B-1728B52AA6E4}">
                <adec:decorative xmlns:adec="http://schemas.microsoft.com/office/drawing/2017/decorative" val="1"/>
              </a:ext>
            </a:extLst>
          </p:cNvPr>
          <p:cNvSpPr/>
          <p:nvPr userDrawn="1"/>
        </p:nvSpPr>
        <p:spPr>
          <a:xfrm>
            <a:off x="8991645"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Rectangle 7">
            <a:extLst>
              <a:ext uri="{FF2B5EF4-FFF2-40B4-BE49-F238E27FC236}">
                <a16:creationId xmlns:a16="http://schemas.microsoft.com/office/drawing/2014/main" id="{8700FBF0-749D-0FF0-74B6-3565174CA001}"/>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0">
            <a:extLst>
              <a:ext uri="{FF2B5EF4-FFF2-40B4-BE49-F238E27FC236}">
                <a16:creationId xmlns:a16="http://schemas.microsoft.com/office/drawing/2014/main" id="{0DDA3FAB-74FF-4772-2BA4-B242E12ABEC7}"/>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itle 11">
            <a:extLst>
              <a:ext uri="{FF2B5EF4-FFF2-40B4-BE49-F238E27FC236}">
                <a16:creationId xmlns:a16="http://schemas.microsoft.com/office/drawing/2014/main" id="{FBE95B3E-84B8-3910-65C9-87914802BEA1}"/>
              </a:ext>
            </a:extLst>
          </p:cNvPr>
          <p:cNvSpPr>
            <a:spLocks noGrp="1"/>
          </p:cNvSpPr>
          <p:nvPr>
            <p:ph type="title" hasCustomPrompt="1"/>
          </p:nvPr>
        </p:nvSpPr>
        <p:spPr>
          <a:xfrm>
            <a:off x="1371598" y="369277"/>
            <a:ext cx="9590215" cy="1708514"/>
          </a:xfrm>
        </p:spPr>
        <p:txBody>
          <a:bodyPr>
            <a:normAutofit/>
          </a:bodyPr>
          <a:lstStyle>
            <a:lvl1pPr>
              <a:defRPr sz="3600">
                <a:solidFill>
                  <a:schemeClr val="accent2">
                    <a:lumMod val="75000"/>
                  </a:schemeClr>
                </a:solidFill>
              </a:defRPr>
            </a:lvl1pPr>
          </a:lstStyle>
          <a:p>
            <a:r>
              <a:rPr lang="en-US" dirty="0"/>
              <a:t>Click to add title</a:t>
            </a:r>
          </a:p>
        </p:txBody>
      </p:sp>
      <p:sp>
        <p:nvSpPr>
          <p:cNvPr id="14" name="Content Placeholder 20">
            <a:extLst>
              <a:ext uri="{FF2B5EF4-FFF2-40B4-BE49-F238E27FC236}">
                <a16:creationId xmlns:a16="http://schemas.microsoft.com/office/drawing/2014/main" id="{53421E6F-1A11-40B7-DB53-FC96CE9D787B}"/>
              </a:ext>
            </a:extLst>
          </p:cNvPr>
          <p:cNvSpPr>
            <a:spLocks noGrp="1"/>
          </p:cNvSpPr>
          <p:nvPr>
            <p:ph sz="quarter" idx="11" hasCustomPrompt="1"/>
          </p:nvPr>
        </p:nvSpPr>
        <p:spPr>
          <a:xfrm>
            <a:off x="1369269" y="2284193"/>
            <a:ext cx="6036544" cy="3436653"/>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0">
            <a:extLst>
              <a:ext uri="{FF2B5EF4-FFF2-40B4-BE49-F238E27FC236}">
                <a16:creationId xmlns:a16="http://schemas.microsoft.com/office/drawing/2014/main" id="{90BA2746-C141-C524-CDDE-DD672A80A2C8}"/>
              </a:ext>
            </a:extLst>
          </p:cNvPr>
          <p:cNvSpPr>
            <a:spLocks noGrp="1"/>
          </p:cNvSpPr>
          <p:nvPr>
            <p:ph sz="quarter" idx="10" hasCustomPrompt="1"/>
          </p:nvPr>
        </p:nvSpPr>
        <p:spPr>
          <a:xfrm>
            <a:off x="7708899" y="2284193"/>
            <a:ext cx="3252914" cy="3436653"/>
          </a:xfrm>
        </p:spPr>
        <p:txBody>
          <a:bodyPr>
            <a:normAutofit/>
          </a:bodyPr>
          <a:lstStyle>
            <a:lvl1pPr>
              <a:spcBef>
                <a:spcPts val="0"/>
              </a:spcBef>
              <a:spcAft>
                <a:spcPts val="600"/>
              </a:spcAft>
              <a:buClr>
                <a:schemeClr val="tx1"/>
              </a:buClr>
              <a:defRPr sz="1800" b="1"/>
            </a:lvl1pPr>
            <a:lvl2pPr>
              <a:spcBef>
                <a:spcPts val="0"/>
              </a:spcBef>
              <a:spcAft>
                <a:spcPts val="600"/>
              </a:spcAft>
              <a:buClr>
                <a:schemeClr val="tx1"/>
              </a:buClr>
              <a:defRPr sz="1600" b="1"/>
            </a:lvl2pPr>
            <a:lvl3pPr>
              <a:spcBef>
                <a:spcPts val="0"/>
              </a:spcBef>
              <a:spcAft>
                <a:spcPts val="600"/>
              </a:spcAft>
              <a:buClr>
                <a:schemeClr val="tx1"/>
              </a:buClr>
              <a:defRPr sz="1400" b="1"/>
            </a:lvl3pPr>
            <a:lvl4pPr>
              <a:spcBef>
                <a:spcPts val="0"/>
              </a:spcBef>
              <a:spcAft>
                <a:spcPts val="600"/>
              </a:spcAft>
              <a:buClr>
                <a:schemeClr val="tx1"/>
              </a:buClr>
              <a:defRPr sz="1200" b="1"/>
            </a:lvl4pPr>
            <a:lvl5pPr>
              <a:spcBef>
                <a:spcPts val="0"/>
              </a:spcBef>
              <a:spcAft>
                <a:spcPts val="600"/>
              </a:spcAft>
              <a:buClr>
                <a:schemeClr val="tx1"/>
              </a:buClr>
              <a:defRPr sz="12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078CC75E-2849-6C28-42BF-61EBFD22CDE7}"/>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514171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Closing 1">
    <p:bg>
      <p:bgPr>
        <a:solidFill>
          <a:schemeClr val="accent2"/>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181407F-D7F6-56CB-135C-01868BC1917D}"/>
              </a:ext>
            </a:extLst>
          </p:cNvPr>
          <p:cNvSpPr>
            <a:spLocks noGrp="1"/>
          </p:cNvSpPr>
          <p:nvPr>
            <p:ph type="title" hasCustomPrompt="1"/>
          </p:nvPr>
        </p:nvSpPr>
        <p:spPr>
          <a:xfrm>
            <a:off x="1371597" y="1088211"/>
            <a:ext cx="4602483" cy="4896019"/>
          </a:xfrm>
        </p:spPr>
        <p:txBody>
          <a:bodyPr>
            <a:normAutofit/>
          </a:bodyPr>
          <a:lstStyle>
            <a:lvl1pPr>
              <a:defRPr sz="4800">
                <a:solidFill>
                  <a:schemeClr val="bg2"/>
                </a:solidFill>
              </a:defRPr>
            </a:lvl1pPr>
          </a:lstStyle>
          <a:p>
            <a:r>
              <a:rPr lang="en-US" dirty="0"/>
              <a:t>Click to add title</a:t>
            </a:r>
          </a:p>
        </p:txBody>
      </p:sp>
      <p:sp>
        <p:nvSpPr>
          <p:cNvPr id="2" name="Rectangle 1">
            <a:extLst>
              <a:ext uri="{FF2B5EF4-FFF2-40B4-BE49-F238E27FC236}">
                <a16:creationId xmlns:a16="http://schemas.microsoft.com/office/drawing/2014/main" id="{7E517585-E867-BB06-B195-272DA0FD4799}"/>
              </a:ext>
              <a:ext uri="{C183D7F6-B498-43B3-948B-1728B52AA6E4}">
                <adec:decorative xmlns:adec="http://schemas.microsoft.com/office/drawing/2017/decorative" val="1"/>
              </a:ext>
            </a:extLst>
          </p:cNvPr>
          <p:cNvSpPr/>
          <p:nvPr userDrawn="1"/>
        </p:nvSpPr>
        <p:spPr>
          <a:xfrm>
            <a:off x="1" y="-8"/>
            <a:ext cx="12192000" cy="87392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92D9EBD-88FB-A2C3-7EC2-46DD7B53267E}"/>
              </a:ext>
              <a:ext uri="{C183D7F6-B498-43B3-948B-1728B52AA6E4}">
                <adec:decorative xmlns:adec="http://schemas.microsoft.com/office/drawing/2017/decorative" val="1"/>
              </a:ext>
            </a:extLst>
          </p:cNvPr>
          <p:cNvSpPr/>
          <p:nvPr userDrawn="1"/>
        </p:nvSpPr>
        <p:spPr>
          <a:xfrm rot="5400000">
            <a:off x="-2990939" y="2990938"/>
            <a:ext cx="6855801"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22">
            <a:extLst>
              <a:ext uri="{FF2B5EF4-FFF2-40B4-BE49-F238E27FC236}">
                <a16:creationId xmlns:a16="http://schemas.microsoft.com/office/drawing/2014/main" id="{CB417425-9078-B6E8-97F7-BAA1536BA069}"/>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4">
            <a:extLst>
              <a:ext uri="{FF2B5EF4-FFF2-40B4-BE49-F238E27FC236}">
                <a16:creationId xmlns:a16="http://schemas.microsoft.com/office/drawing/2014/main" id="{D7F56B38-71B8-A745-8D9C-BBEA278F3FC5}"/>
              </a:ext>
              <a:ext uri="{C183D7F6-B498-43B3-948B-1728B52AA6E4}">
                <adec:decorative xmlns:adec="http://schemas.microsoft.com/office/drawing/2017/decorative" val="1"/>
              </a:ext>
            </a:extLst>
          </p:cNvPr>
          <p:cNvSpPr>
            <a:spLocks noChangeAspect="1"/>
          </p:cNvSpPr>
          <p:nvPr userDrawn="1"/>
        </p:nvSpPr>
        <p:spPr>
          <a:xfrm>
            <a:off x="9905999" y="4572027"/>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Content Placeholder 10">
            <a:extLst>
              <a:ext uri="{FF2B5EF4-FFF2-40B4-BE49-F238E27FC236}">
                <a16:creationId xmlns:a16="http://schemas.microsoft.com/office/drawing/2014/main" id="{45E5C644-63C0-D8A4-7EF1-1681AFB1F4D9}"/>
              </a:ext>
            </a:extLst>
          </p:cNvPr>
          <p:cNvSpPr>
            <a:spLocks noGrp="1"/>
          </p:cNvSpPr>
          <p:nvPr>
            <p:ph sz="quarter" idx="10" hasCustomPrompt="1"/>
          </p:nvPr>
        </p:nvSpPr>
        <p:spPr>
          <a:xfrm>
            <a:off x="6324599" y="1088210"/>
            <a:ext cx="4373564" cy="4894894"/>
          </a:xfrm>
        </p:spPr>
        <p:txBody>
          <a:bodyPr anchor="ctr">
            <a:normAutofit/>
          </a:bodyPr>
          <a:lstStyle>
            <a:lvl1pPr marL="0" indent="0">
              <a:spcBef>
                <a:spcPts val="0"/>
              </a:spcBef>
              <a:spcAft>
                <a:spcPts val="600"/>
              </a:spcAft>
              <a:buNone/>
              <a:defRPr sz="1800" b="1">
                <a:solidFill>
                  <a:schemeClr val="bg2"/>
                </a:solidFill>
              </a:defRPr>
            </a:lvl1pPr>
            <a:lvl2pPr marL="457200" indent="0">
              <a:spcBef>
                <a:spcPts val="0"/>
              </a:spcBef>
              <a:spcAft>
                <a:spcPts val="600"/>
              </a:spcAft>
              <a:buNone/>
              <a:defRPr sz="1600" b="1">
                <a:solidFill>
                  <a:schemeClr val="bg2"/>
                </a:solidFill>
              </a:defRPr>
            </a:lvl2pPr>
            <a:lvl3pPr marL="914400" indent="0">
              <a:spcBef>
                <a:spcPts val="0"/>
              </a:spcBef>
              <a:spcAft>
                <a:spcPts val="600"/>
              </a:spcAft>
              <a:buNone/>
              <a:defRPr sz="1400" b="1">
                <a:solidFill>
                  <a:schemeClr val="bg2"/>
                </a:solidFill>
              </a:defRPr>
            </a:lvl3pPr>
            <a:lvl4pPr marL="1371600" indent="0">
              <a:spcBef>
                <a:spcPts val="0"/>
              </a:spcBef>
              <a:spcAft>
                <a:spcPts val="600"/>
              </a:spcAft>
              <a:buNone/>
              <a:defRPr sz="1200" b="1">
                <a:solidFill>
                  <a:schemeClr val="bg2"/>
                </a:solidFill>
              </a:defRPr>
            </a:lvl4pPr>
            <a:lvl5pPr marL="1828800" indent="0">
              <a:spcBef>
                <a:spcPts val="0"/>
              </a:spcBef>
              <a:spcAft>
                <a:spcPts val="600"/>
              </a:spcAft>
              <a:buNone/>
              <a:defRPr sz="1200" b="1">
                <a:solidFill>
                  <a:schemeClr val="bg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019828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94588B-131A-42F3-B76C-62BD65E4806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E111AB28-20BD-4CD8-9840-985C3EDBA16F}"/>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14218702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CBD9F59-B591-4E2F-899E-3CA78CE82D45}"/>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046CFD12-B3EC-432C-B264-8AB571CAAFD5}"/>
              </a:ext>
            </a:extLst>
          </p:cNvPr>
          <p:cNvSpPr>
            <a:spLocks noGrp="1"/>
          </p:cNvSpPr>
          <p:nvPr>
            <p:ph type="ftr" sz="quarter" idx="11"/>
          </p:nvPr>
        </p:nvSpPr>
        <p:spPr/>
        <p:txBody>
          <a:bodyPr/>
          <a:lstStyle/>
          <a:p>
            <a:endParaRPr lang="en-US" sz="1000" dirty="0"/>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6229050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3421097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BDFF7A-EBD3-4FEB-8451-5D7355069117}"/>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08F54A2D-2C4B-4E1D-AC16-E3B1F1DDB562}"/>
              </a:ext>
            </a:extLst>
          </p:cNvPr>
          <p:cNvSpPr>
            <a:spLocks noGrp="1"/>
          </p:cNvSpPr>
          <p:nvPr>
            <p:ph type="ftr" sz="quarter" idx="11"/>
          </p:nvPr>
        </p:nvSpPr>
        <p:spPr/>
        <p:txBody>
          <a:bodyPr/>
          <a:lstStyle/>
          <a:p>
            <a:endParaRPr lang="en-US" sz="1000" dirty="0"/>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90897710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endParaRPr lang="en-US" sz="1000" dirty="0"/>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53942744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F1C41D-2A59-4512-8034-6DB705787D78}"/>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BD85C494-778C-4EE6-9402-242E1CDD9A69}"/>
              </a:ext>
            </a:extLst>
          </p:cNvPr>
          <p:cNvSpPr>
            <a:spLocks noGrp="1"/>
          </p:cNvSpPr>
          <p:nvPr>
            <p:ph type="ftr" sz="quarter" idx="11"/>
          </p:nvPr>
        </p:nvSpPr>
        <p:spPr/>
        <p:txBody>
          <a:bodyPr/>
          <a:lstStyle/>
          <a:p>
            <a:endParaRPr lang="en-US" sz="1000" dirty="0"/>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41473924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87172-A64E-4C38-82ED-2A7050B0FB68}"/>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BC0C3E24-28E2-4512-BEA0-DAEC5E8465CB}"/>
              </a:ext>
            </a:extLst>
          </p:cNvPr>
          <p:cNvSpPr>
            <a:spLocks noGrp="1"/>
          </p:cNvSpPr>
          <p:nvPr>
            <p:ph type="ftr" sz="quarter" idx="11"/>
          </p:nvPr>
        </p:nvSpPr>
        <p:spPr/>
        <p:txBody>
          <a:bodyPr/>
          <a:lstStyle/>
          <a:p>
            <a:endParaRPr lang="en-US" sz="1000" dirty="0"/>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60365268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ooter Placeholder 4">
            <a:extLst>
              <a:ext uri="{FF2B5EF4-FFF2-40B4-BE49-F238E27FC236}">
                <a16:creationId xmlns:a16="http://schemas.microsoft.com/office/drawing/2014/main" id="{EC2EBCA0-8609-4F35-8CA7-7AD35FDACD73}"/>
              </a:ext>
            </a:extLst>
          </p:cNvPr>
          <p:cNvSpPr>
            <a:spLocks noGrp="1"/>
          </p:cNvSpPr>
          <p:nvPr>
            <p:ph type="ftr" sz="quarter" idx="3"/>
          </p:nvPr>
        </p:nvSpPr>
        <p:spPr>
          <a:xfrm>
            <a:off x="175613" y="6434560"/>
            <a:ext cx="3428012" cy="365125"/>
          </a:xfrm>
          <a:prstGeom prst="rect">
            <a:avLst/>
          </a:prstGeom>
        </p:spPr>
        <p:txBody>
          <a:bodyPr vert="horz" lIns="91440" tIns="45720" rIns="91440" bIns="45720" rtlCol="0" anchor="ctr"/>
          <a:lstStyle>
            <a:lvl1pPr algn="l">
              <a:defRPr sz="1050" spc="50" baseline="0">
                <a:solidFill>
                  <a:schemeClr val="accent2"/>
                </a:solidFill>
                <a:latin typeface="+mn-lt"/>
              </a:defRPr>
            </a:lvl1pPr>
          </a:lstStyle>
          <a:p>
            <a:endParaRPr lang="en-US" sz="1000" dirty="0"/>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590372"/>
            <a:ext cx="10202248" cy="132589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BCF9501-5B6B-4DAF-B59D-3C129ED805AC}"/>
              </a:ext>
            </a:extLst>
          </p:cNvPr>
          <p:cNvSpPr>
            <a:spLocks noGrp="1"/>
          </p:cNvSpPr>
          <p:nvPr>
            <p:ph type="dt" sz="half" idx="2"/>
          </p:nvPr>
        </p:nvSpPr>
        <p:spPr>
          <a:xfrm>
            <a:off x="9017000" y="6433202"/>
            <a:ext cx="2374150" cy="367841"/>
          </a:xfrm>
          <a:prstGeom prst="rect">
            <a:avLst/>
          </a:prstGeom>
        </p:spPr>
        <p:txBody>
          <a:bodyPr vert="horz" lIns="91440" tIns="45720" rIns="91440" bIns="45720" rtlCol="0" anchor="ctr"/>
          <a:lstStyle>
            <a:lvl1pPr algn="r">
              <a:defRPr sz="1050" spc="50" baseline="0">
                <a:solidFill>
                  <a:srgbClr val="FFFFFF"/>
                </a:solidFill>
                <a:latin typeface="+mn-lt"/>
              </a:defRPr>
            </a:lvl1pPr>
          </a:lstStyle>
          <a:p>
            <a:endParaRPr lang="en-US" dirty="0"/>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13053643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4" r:id="rId21"/>
    <p:sldLayoutId id="2147483736" r:id="rId22"/>
  </p:sldLayoutIdLst>
  <p:hf hdr="0" ftr="0" dt="0"/>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736">
          <p15:clr>
            <a:srgbClr val="F26B43"/>
          </p15:clr>
        </p15:guide>
        <p15:guide id="4" orient="horz" pos="3312">
          <p15:clr>
            <a:srgbClr val="F26B43"/>
          </p15:clr>
        </p15:guide>
        <p15:guide id="5" orient="horz" pos="432">
          <p15:clr>
            <a:srgbClr val="F26B43"/>
          </p15:clr>
        </p15:guide>
        <p15:guide id="7" pos="4416">
          <p15:clr>
            <a:srgbClr val="F26B43"/>
          </p15:clr>
        </p15:guide>
        <p15:guide id="8" pos="5568">
          <p15:clr>
            <a:srgbClr val="F26B43"/>
          </p15:clr>
        </p15:guide>
        <p15:guide id="9" pos="7296">
          <p15:clr>
            <a:srgbClr val="F26B43"/>
          </p15:clr>
        </p15:guide>
        <p15:guide id="10" pos="2688">
          <p15:clr>
            <a:srgbClr val="F26B43"/>
          </p15:clr>
        </p15:guide>
        <p15:guide id="11" pos="1536">
          <p15:clr>
            <a:srgbClr val="F26B43"/>
          </p15:clr>
        </p15:guide>
        <p15:guide id="12" pos="384">
          <p15:clr>
            <a:srgbClr val="F26B43"/>
          </p15:clr>
        </p15:guide>
        <p15:guide id="13" pos="2112">
          <p15:clr>
            <a:srgbClr val="F26B43"/>
          </p15:clr>
        </p15:guide>
        <p15:guide id="14" pos="4992">
          <p15:clr>
            <a:srgbClr val="F26B43"/>
          </p15:clr>
        </p15:guide>
        <p15:guide id="15" pos="6720">
          <p15:clr>
            <a:srgbClr val="F26B43"/>
          </p15:clr>
        </p15:guide>
        <p15:guide id="16" pos="960">
          <p15:clr>
            <a:srgbClr val="F26B43"/>
          </p15:clr>
        </p15:guide>
        <p15:guide id="17" pos="3264">
          <p15:clr>
            <a:srgbClr val="F26B43"/>
          </p15:clr>
        </p15:guide>
        <p15:guide id="18" orient="horz" pos="1008">
          <p15:clr>
            <a:srgbClr val="F26B43"/>
          </p15:clr>
        </p15:guide>
        <p15:guide id="19" orient="horz" pos="3888">
          <p15:clr>
            <a:srgbClr val="F26B43"/>
          </p15:clr>
        </p15:guide>
        <p15:guide id="20" pos="6144">
          <p15:clr>
            <a:srgbClr val="F26B43"/>
          </p15:clr>
        </p15:guide>
        <p15:guide id="21" orient="horz" pos="1584">
          <p15:clr>
            <a:srgbClr val="F26B43"/>
          </p15:clr>
        </p15:guide>
        <p15:guide id="22" pos="576">
          <p15:clr>
            <a:srgbClr val="F26B43"/>
          </p15:clr>
        </p15:guide>
        <p15:guide id="23" pos="7104">
          <p15:clr>
            <a:srgbClr val="F26B43"/>
          </p15:clr>
        </p15:guide>
        <p15:guide id="24" pos="768">
          <p15:clr>
            <a:srgbClr val="F26B43"/>
          </p15:clr>
        </p15:guide>
        <p15:guide id="25" pos="69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mailto:hornerl@hocking.edu" TargetMode="External"/><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hyperlink" Target="https://www.hocking.edu/cyber-security-and-network-systems" TargetMode="External"/><Relationship Id="rId4" Type="http://schemas.openxmlformats.org/officeDocument/2006/relationships/hyperlink" Target="mailto:jordonj@hocking.edu"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https://www.bankofheritage.com/" TargetMode="External"/><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hyperlink" Target="https://bankofheritage-login.com/verif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35" name="Rectangle 34">
            <a:extLst>
              <a:ext uri="{FF2B5EF4-FFF2-40B4-BE49-F238E27FC236}">
                <a16:creationId xmlns:a16="http://schemas.microsoft.com/office/drawing/2014/main" id="{4D7E4E2C-86DD-480F-90B7-16EACF5CB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D711F2E7-CB9E-42C0-9301-B95C19E45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924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A938BF42-A8C1-4B84-8ADB-8D608DAD9A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454" y="1"/>
            <a:ext cx="8229599" cy="6857999"/>
          </a:xfrm>
          <a:custGeom>
            <a:avLst/>
            <a:gdLst>
              <a:gd name="connsiteX0" fmla="*/ 2 w 8229599"/>
              <a:gd name="connsiteY0" fmla="*/ 0 h 6857999"/>
              <a:gd name="connsiteX1" fmla="*/ 3564834 w 8229599"/>
              <a:gd name="connsiteY1" fmla="*/ 0 h 6857999"/>
              <a:gd name="connsiteX2" fmla="*/ 7316151 w 8229599"/>
              <a:gd name="connsiteY2" fmla="*/ 0 h 6857999"/>
              <a:gd name="connsiteX3" fmla="*/ 8229599 w 8229599"/>
              <a:gd name="connsiteY3" fmla="*/ 0 h 6857999"/>
              <a:gd name="connsiteX4" fmla="*/ 8229599 w 8229599"/>
              <a:gd name="connsiteY4" fmla="*/ 6857999 h 6857999"/>
              <a:gd name="connsiteX5" fmla="*/ 3658076 w 8229599"/>
              <a:gd name="connsiteY5" fmla="*/ 6857999 h 6857999"/>
              <a:gd name="connsiteX6" fmla="*/ 3564834 w 8229599"/>
              <a:gd name="connsiteY6" fmla="*/ 6857999 h 6857999"/>
              <a:gd name="connsiteX7" fmla="*/ 3564834 w 8229599"/>
              <a:gd name="connsiteY7" fmla="*/ 6855652 h 6857999"/>
              <a:gd name="connsiteX8" fmla="*/ 3469832 w 8229599"/>
              <a:gd name="connsiteY8" fmla="*/ 6853261 h 6857999"/>
              <a:gd name="connsiteX9" fmla="*/ 0 w 8229599"/>
              <a:gd name="connsiteY9" fmla="*/ 3216493 h 6857999"/>
              <a:gd name="connsiteX10" fmla="*/ 2532 w 8229599"/>
              <a:gd name="connsiteY10" fmla="*/ 3116768 h 6857999"/>
              <a:gd name="connsiteX11" fmla="*/ 2 w 8229599"/>
              <a:gd name="connsiteY11" fmla="*/ 311676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9599" h="6857999">
                <a:moveTo>
                  <a:pt x="2" y="0"/>
                </a:moveTo>
                <a:lnTo>
                  <a:pt x="3564834" y="0"/>
                </a:lnTo>
                <a:lnTo>
                  <a:pt x="7316151" y="0"/>
                </a:lnTo>
                <a:lnTo>
                  <a:pt x="8229599" y="0"/>
                </a:lnTo>
                <a:lnTo>
                  <a:pt x="8229599" y="6857999"/>
                </a:lnTo>
                <a:lnTo>
                  <a:pt x="3658076" y="6857999"/>
                </a:lnTo>
                <a:lnTo>
                  <a:pt x="3564834" y="6857999"/>
                </a:lnTo>
                <a:lnTo>
                  <a:pt x="3564834" y="6855652"/>
                </a:lnTo>
                <a:lnTo>
                  <a:pt x="3469832" y="6853261"/>
                </a:lnTo>
                <a:cubicBezTo>
                  <a:pt x="1537014" y="6755730"/>
                  <a:pt x="0" y="5164793"/>
                  <a:pt x="0" y="3216493"/>
                </a:cubicBezTo>
                <a:lnTo>
                  <a:pt x="2532" y="3116768"/>
                </a:lnTo>
                <a:lnTo>
                  <a:pt x="2" y="3116768"/>
                </a:ln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040D9AD-F97D-8DCF-97C2-FEE69475C0BC}"/>
              </a:ext>
            </a:extLst>
          </p:cNvPr>
          <p:cNvSpPr>
            <a:spLocks noGrp="1"/>
          </p:cNvSpPr>
          <p:nvPr>
            <p:ph type="title"/>
          </p:nvPr>
        </p:nvSpPr>
        <p:spPr>
          <a:xfrm>
            <a:off x="1524000" y="852984"/>
            <a:ext cx="5634252" cy="3261815"/>
          </a:xfrm>
        </p:spPr>
        <p:txBody>
          <a:bodyPr vert="horz" lIns="91440" tIns="45720" rIns="91440" bIns="45720" rtlCol="0" anchor="t">
            <a:normAutofit fontScale="90000"/>
          </a:bodyPr>
          <a:lstStyle/>
          <a:p>
            <a:r>
              <a:rPr lang="en-US" sz="4000" dirty="0">
                <a:solidFill>
                  <a:srgbClr val="FFFFFF"/>
                </a:solidFill>
              </a:rPr>
              <a:t>Phishing Alert: A Guide for Seniors</a:t>
            </a:r>
            <a:br>
              <a:rPr lang="en-US" sz="2600" dirty="0">
                <a:solidFill>
                  <a:srgbClr val="FFFFFF"/>
                </a:solidFill>
              </a:rPr>
            </a:br>
            <a:r>
              <a:rPr lang="en-US" sz="2600" dirty="0">
                <a:solidFill>
                  <a:srgbClr val="FFFFFF"/>
                </a:solidFill>
              </a:rPr>
              <a:t>A quick lesson on how to spot phishing scams, protect your information, and stay safe online. </a:t>
            </a:r>
            <a:br>
              <a:rPr lang="en-US" sz="2600" dirty="0">
                <a:solidFill>
                  <a:srgbClr val="FFFFFF"/>
                </a:solidFill>
              </a:rPr>
            </a:br>
            <a:br>
              <a:rPr lang="en-US" sz="2600" dirty="0">
                <a:solidFill>
                  <a:srgbClr val="FFFFFF"/>
                </a:solidFill>
              </a:rPr>
            </a:br>
            <a:r>
              <a:rPr lang="en-US" sz="2200" dirty="0">
                <a:solidFill>
                  <a:srgbClr val="FFFFFF"/>
                </a:solidFill>
              </a:rPr>
              <a:t>By Luke Horner and James Jordon</a:t>
            </a:r>
            <a:br>
              <a:rPr lang="en-US" sz="2200" dirty="0">
                <a:solidFill>
                  <a:srgbClr val="FFFFFF"/>
                </a:solidFill>
              </a:rPr>
            </a:br>
            <a:br>
              <a:rPr lang="en-US" sz="2200" dirty="0">
                <a:solidFill>
                  <a:srgbClr val="FFFFFF"/>
                </a:solidFill>
              </a:rPr>
            </a:br>
            <a:r>
              <a:rPr lang="en-US" sz="2200" dirty="0">
                <a:solidFill>
                  <a:srgbClr val="FFFFFF"/>
                </a:solidFill>
              </a:rPr>
              <a:t>Hocking College Cybersecurity Program</a:t>
            </a:r>
          </a:p>
        </p:txBody>
      </p:sp>
      <p:sp>
        <p:nvSpPr>
          <p:cNvPr id="41" name="Freeform: Shape 40">
            <a:extLst>
              <a:ext uri="{FF2B5EF4-FFF2-40B4-BE49-F238E27FC236}">
                <a16:creationId xmlns:a16="http://schemas.microsoft.com/office/drawing/2014/main" id="{1C13ACF3-903E-4B6E-B59C-B9796350F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16355"/>
            <a:ext cx="7920717" cy="2241645"/>
          </a:xfrm>
          <a:custGeom>
            <a:avLst/>
            <a:gdLst>
              <a:gd name="connsiteX0" fmla="*/ 0 w 7920717"/>
              <a:gd name="connsiteY0" fmla="*/ 0 h 2241645"/>
              <a:gd name="connsiteX1" fmla="*/ 5125706 w 7920717"/>
              <a:gd name="connsiteY1" fmla="*/ 0 h 2241645"/>
              <a:gd name="connsiteX2" fmla="*/ 5125706 w 7920717"/>
              <a:gd name="connsiteY2" fmla="*/ 1919 h 2241645"/>
              <a:gd name="connsiteX3" fmla="*/ 5201593 w 7920717"/>
              <a:gd name="connsiteY3" fmla="*/ 0 h 2241645"/>
              <a:gd name="connsiteX4" fmla="*/ 7916273 w 7920717"/>
              <a:gd name="connsiteY4" fmla="*/ 2212528 h 2241645"/>
              <a:gd name="connsiteX5" fmla="*/ 7920717 w 7920717"/>
              <a:gd name="connsiteY5" fmla="*/ 2241645 h 2241645"/>
              <a:gd name="connsiteX6" fmla="*/ 0 w 7920717"/>
              <a:gd name="connsiteY6" fmla="*/ 2241645 h 224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717" h="2241645">
                <a:moveTo>
                  <a:pt x="0" y="0"/>
                </a:moveTo>
                <a:lnTo>
                  <a:pt x="5125706" y="0"/>
                </a:lnTo>
                <a:lnTo>
                  <a:pt x="5125706" y="1919"/>
                </a:lnTo>
                <a:lnTo>
                  <a:pt x="5201593" y="0"/>
                </a:lnTo>
                <a:cubicBezTo>
                  <a:pt x="6540665" y="0"/>
                  <a:pt x="7657890" y="949841"/>
                  <a:pt x="7916273" y="2212528"/>
                </a:cubicBezTo>
                <a:lnTo>
                  <a:pt x="7920717" y="2241645"/>
                </a:lnTo>
                <a:lnTo>
                  <a:pt x="0" y="2241645"/>
                </a:lnTo>
                <a:close/>
              </a:path>
            </a:pathLst>
          </a:cu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5" name="Picture 14" descr="A group of signs with text&#10;&#10;AI-generated content may be incorrect.">
            <a:extLst>
              <a:ext uri="{FF2B5EF4-FFF2-40B4-BE49-F238E27FC236}">
                <a16:creationId xmlns:a16="http://schemas.microsoft.com/office/drawing/2014/main" id="{86CF368D-2E06-25E2-F03F-A118AEC8CD8A}"/>
              </a:ext>
            </a:extLst>
          </p:cNvPr>
          <p:cNvPicPr>
            <a:picLocks noChangeAspect="1"/>
          </p:cNvPicPr>
          <p:nvPr/>
        </p:nvPicPr>
        <p:blipFill>
          <a:blip r:embed="rId3"/>
          <a:srcRect l="2076" r="4707"/>
          <a:stretch>
            <a:fillRect/>
          </a:stretch>
        </p:blipFill>
        <p:spPr>
          <a:xfrm>
            <a:off x="7924800" y="10"/>
            <a:ext cx="4267199" cy="6857990"/>
          </a:xfrm>
          <a:prstGeom prst="rect">
            <a:avLst/>
          </a:prstGeom>
        </p:spPr>
      </p:pic>
      <p:sp>
        <p:nvSpPr>
          <p:cNvPr id="3" name="Slide Number Placeholder 2">
            <a:extLst>
              <a:ext uri="{FF2B5EF4-FFF2-40B4-BE49-F238E27FC236}">
                <a16:creationId xmlns:a16="http://schemas.microsoft.com/office/drawing/2014/main" id="{5D9882FA-049D-25F3-3F24-590E9D0F184A}"/>
              </a:ext>
            </a:extLst>
          </p:cNvPr>
          <p:cNvSpPr>
            <a:spLocks noGrp="1"/>
          </p:cNvSpPr>
          <p:nvPr>
            <p:ph type="sldNum" sz="quarter" idx="4"/>
          </p:nvPr>
        </p:nvSpPr>
        <p:spPr>
          <a:xfrm>
            <a:off x="11391152" y="6433203"/>
            <a:ext cx="702781" cy="367842"/>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pPr algn="r">
                <a:lnSpc>
                  <a:spcPct val="90000"/>
                </a:lnSpc>
                <a:spcAft>
                  <a:spcPts val="600"/>
                </a:spcAft>
              </a:pPr>
              <a:t>1</a:t>
            </a:fld>
            <a:endParaRPr lang="en-US" sz="1900" dirty="0"/>
          </a:p>
        </p:txBody>
      </p:sp>
      <p:pic>
        <p:nvPicPr>
          <p:cNvPr id="16" name="Picture 15">
            <a:extLst>
              <a:ext uri="{FF2B5EF4-FFF2-40B4-BE49-F238E27FC236}">
                <a16:creationId xmlns:a16="http://schemas.microsoft.com/office/drawing/2014/main" id="{D3F13641-85F9-E224-B74B-088BAC1E7B9E}"/>
              </a:ext>
            </a:extLst>
          </p:cNvPr>
          <p:cNvPicPr>
            <a:picLocks noChangeAspect="1"/>
          </p:cNvPicPr>
          <p:nvPr/>
        </p:nvPicPr>
        <p:blipFill>
          <a:blip r:embed="rId4"/>
          <a:stretch>
            <a:fillRect/>
          </a:stretch>
        </p:blipFill>
        <p:spPr>
          <a:xfrm>
            <a:off x="2428535" y="4967782"/>
            <a:ext cx="3825181" cy="1311491"/>
          </a:xfrm>
          <a:prstGeom prst="rect">
            <a:avLst/>
          </a:prstGeom>
        </p:spPr>
      </p:pic>
    </p:spTree>
    <p:extLst>
      <p:ext uri="{BB962C8B-B14F-4D97-AF65-F5344CB8AC3E}">
        <p14:creationId xmlns:p14="http://schemas.microsoft.com/office/powerpoint/2010/main" val="344104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DACFF-831D-A53A-4040-F14281AC34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36D8F1-F9A0-4528-9F51-6FBCD19E79E6}"/>
              </a:ext>
            </a:extLst>
          </p:cNvPr>
          <p:cNvSpPr>
            <a:spLocks noGrp="1"/>
          </p:cNvSpPr>
          <p:nvPr>
            <p:ph type="title"/>
          </p:nvPr>
        </p:nvSpPr>
        <p:spPr>
          <a:xfrm>
            <a:off x="1750734" y="177429"/>
            <a:ext cx="8690533" cy="791164"/>
          </a:xfrm>
        </p:spPr>
        <p:txBody>
          <a:bodyPr/>
          <a:lstStyle/>
          <a:p>
            <a:r>
              <a:rPr lang="en-US" dirty="0"/>
              <a:t>Second Phishing Example</a:t>
            </a:r>
          </a:p>
        </p:txBody>
      </p:sp>
      <p:sp>
        <p:nvSpPr>
          <p:cNvPr id="4" name="Content Placeholder 3">
            <a:extLst>
              <a:ext uri="{FF2B5EF4-FFF2-40B4-BE49-F238E27FC236}">
                <a16:creationId xmlns:a16="http://schemas.microsoft.com/office/drawing/2014/main" id="{5BBE9528-3C90-EA8D-C710-16CB627CF8A3}"/>
              </a:ext>
            </a:extLst>
          </p:cNvPr>
          <p:cNvSpPr>
            <a:spLocks noGrp="1"/>
          </p:cNvSpPr>
          <p:nvPr>
            <p:ph sz="quarter" idx="10"/>
          </p:nvPr>
        </p:nvSpPr>
        <p:spPr>
          <a:xfrm>
            <a:off x="1679954" y="968594"/>
            <a:ext cx="8700522" cy="2755198"/>
          </a:xfrm>
        </p:spPr>
        <p:txBody>
          <a:bodyPr>
            <a:normAutofit fontScale="25000" lnSpcReduction="20000"/>
          </a:bodyPr>
          <a:lstStyle/>
          <a:p>
            <a:r>
              <a:rPr lang="en-US" sz="6400" b="1" dirty="0"/>
              <a:t>Tricky “Medicare” Update (targeted &amp; believable)</a:t>
            </a:r>
            <a:endParaRPr lang="en-US" sz="6400" dirty="0"/>
          </a:p>
          <a:p>
            <a:pPr algn="l"/>
            <a:r>
              <a:rPr lang="en-US" sz="6400" b="1" dirty="0"/>
              <a:t>From:</a:t>
            </a:r>
            <a:r>
              <a:rPr lang="en-US" sz="6400" dirty="0"/>
              <a:t> medicare-update@my-govsupport.net</a:t>
            </a:r>
            <a:br>
              <a:rPr lang="en-US" sz="6400" dirty="0"/>
            </a:br>
            <a:r>
              <a:rPr lang="en-US" sz="6400" b="1" dirty="0"/>
              <a:t>Reply-To:</a:t>
            </a:r>
            <a:r>
              <a:rPr lang="en-US" sz="6400" dirty="0"/>
              <a:t> medicare-update@my-govsupport.net</a:t>
            </a:r>
            <a:br>
              <a:rPr lang="en-US" sz="6400" dirty="0"/>
            </a:br>
            <a:r>
              <a:rPr lang="en-US" sz="6400" b="1" dirty="0"/>
              <a:t>To:</a:t>
            </a:r>
            <a:r>
              <a:rPr lang="en-US" sz="6400" dirty="0"/>
              <a:t> j.senior@example.com</a:t>
            </a:r>
            <a:br>
              <a:rPr lang="en-US" sz="6400" dirty="0"/>
            </a:br>
            <a:r>
              <a:rPr lang="en-US" sz="6400" b="1" dirty="0"/>
              <a:t>Subject:</a:t>
            </a:r>
            <a:r>
              <a:rPr lang="en-US" sz="6400" dirty="0"/>
              <a:t> Action Required: Medecare Enrollment Verification</a:t>
            </a:r>
          </a:p>
          <a:p>
            <a:pPr algn="l"/>
            <a:r>
              <a:rPr lang="en-US" sz="6400" b="1" dirty="0"/>
              <a:t>Body (HTML-style with formatting):</a:t>
            </a:r>
            <a:endParaRPr lang="en-US" sz="6400" dirty="0"/>
          </a:p>
          <a:p>
            <a:pPr algn="l"/>
            <a:r>
              <a:rPr lang="en-US" sz="6400" b="1" dirty="0"/>
              <a:t>IMPORTANT:</a:t>
            </a:r>
            <a:r>
              <a:rPr lang="en-US" sz="6400" dirty="0"/>
              <a:t> Your Medicare enrollment needs verification before </a:t>
            </a:r>
            <a:r>
              <a:rPr lang="en-US" sz="6400" b="1" dirty="0"/>
              <a:t>Oct 5</a:t>
            </a:r>
            <a:r>
              <a:rPr lang="en-US" sz="6400" dirty="0"/>
              <a:t>. Click the secure link below to confirm your details and ensure coverage continues. Failure to confirm may disrupt your benefits.</a:t>
            </a:r>
          </a:p>
          <a:p>
            <a:pPr algn="l"/>
            <a:r>
              <a:rPr lang="en-US" sz="6400" dirty="0"/>
              <a:t>Confirm Now: &lt;a href="http://confirm-medicare.help/verify"&gt;https://medicare.gov/verify&lt;/a&gt;</a:t>
            </a:r>
          </a:p>
          <a:p>
            <a:pPr algn="l"/>
            <a:r>
              <a:rPr lang="en-US" sz="6400" dirty="0"/>
              <a:t>If you have any questions, contact our Medicare Support Center.</a:t>
            </a:r>
          </a:p>
          <a:p>
            <a:r>
              <a:rPr lang="en-US" sz="6400" b="1" dirty="0"/>
              <a:t>Visible link text:</a:t>
            </a:r>
            <a:r>
              <a:rPr lang="en-US" sz="6400" dirty="0"/>
              <a:t> https://medicare.gov/verify</a:t>
            </a:r>
            <a:br>
              <a:rPr lang="en-US" sz="6400" dirty="0"/>
            </a:br>
            <a:r>
              <a:rPr lang="en-US" sz="6400" b="1" dirty="0"/>
              <a:t>Actual underlying URL (hover target):</a:t>
            </a:r>
            <a:r>
              <a:rPr lang="en-US" sz="6400" dirty="0"/>
              <a:t> http://confirm-medicare.help/verify</a:t>
            </a:r>
          </a:p>
          <a:p>
            <a:endParaRPr lang="en-US" noProof="1"/>
          </a:p>
        </p:txBody>
      </p:sp>
      <p:sp>
        <p:nvSpPr>
          <p:cNvPr id="2" name="Slide Number Placeholder 1">
            <a:extLst>
              <a:ext uri="{FF2B5EF4-FFF2-40B4-BE49-F238E27FC236}">
                <a16:creationId xmlns:a16="http://schemas.microsoft.com/office/drawing/2014/main" id="{A892081A-4EFD-6383-E752-F46AA6B1F276}"/>
              </a:ext>
            </a:extLst>
          </p:cNvPr>
          <p:cNvSpPr>
            <a:spLocks noGrp="1"/>
          </p:cNvSpPr>
          <p:nvPr>
            <p:ph type="sldNum" sz="quarter" idx="4"/>
          </p:nvPr>
        </p:nvSpPr>
        <p:spPr/>
        <p:txBody>
          <a:bodyPr/>
          <a:lstStyle/>
          <a:p>
            <a:fld id="{08AB70BE-1769-45B8-85A6-0C837432C7E6}" type="slidenum">
              <a:rPr lang="en-US" smtClean="0"/>
              <a:pPr/>
              <a:t>10</a:t>
            </a:fld>
            <a:endParaRPr lang="en-US" dirty="0"/>
          </a:p>
        </p:txBody>
      </p:sp>
    </p:spTree>
    <p:extLst>
      <p:ext uri="{BB962C8B-B14F-4D97-AF65-F5344CB8AC3E}">
        <p14:creationId xmlns:p14="http://schemas.microsoft.com/office/powerpoint/2010/main" val="2725537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A51CD-4467-533A-CA90-5CD8BB56A6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6004CE-24B3-0B08-212E-CD5DF9383B05}"/>
              </a:ext>
            </a:extLst>
          </p:cNvPr>
          <p:cNvSpPr>
            <a:spLocks noGrp="1"/>
          </p:cNvSpPr>
          <p:nvPr>
            <p:ph type="title"/>
          </p:nvPr>
        </p:nvSpPr>
        <p:spPr>
          <a:xfrm>
            <a:off x="1750734" y="177429"/>
            <a:ext cx="8690533" cy="791164"/>
          </a:xfrm>
        </p:spPr>
        <p:txBody>
          <a:bodyPr/>
          <a:lstStyle/>
          <a:p>
            <a:r>
              <a:rPr lang="en-US" dirty="0"/>
              <a:t>Second Phishing Example</a:t>
            </a:r>
          </a:p>
        </p:txBody>
      </p:sp>
      <p:sp>
        <p:nvSpPr>
          <p:cNvPr id="4" name="Content Placeholder 3">
            <a:extLst>
              <a:ext uri="{FF2B5EF4-FFF2-40B4-BE49-F238E27FC236}">
                <a16:creationId xmlns:a16="http://schemas.microsoft.com/office/drawing/2014/main" id="{6D89779B-EF37-DBEA-3DE6-E0E063D57EAA}"/>
              </a:ext>
            </a:extLst>
          </p:cNvPr>
          <p:cNvSpPr>
            <a:spLocks noGrp="1"/>
          </p:cNvSpPr>
          <p:nvPr>
            <p:ph sz="quarter" idx="10"/>
          </p:nvPr>
        </p:nvSpPr>
        <p:spPr>
          <a:xfrm>
            <a:off x="1679954" y="968593"/>
            <a:ext cx="4416046" cy="4379659"/>
          </a:xfrm>
        </p:spPr>
        <p:txBody>
          <a:bodyPr>
            <a:normAutofit fontScale="25000" lnSpcReduction="20000"/>
          </a:bodyPr>
          <a:lstStyle/>
          <a:p>
            <a:r>
              <a:rPr lang="en-US" sz="6400" b="1" dirty="0"/>
              <a:t>Tricky “Medicare” Update (targeted &amp; believable)</a:t>
            </a:r>
            <a:endParaRPr lang="en-US" sz="6400" dirty="0"/>
          </a:p>
          <a:p>
            <a:pPr algn="l"/>
            <a:r>
              <a:rPr lang="en-US" sz="4800" b="1" dirty="0"/>
              <a:t>From:</a:t>
            </a:r>
            <a:r>
              <a:rPr lang="en-US" sz="4800" dirty="0"/>
              <a:t> </a:t>
            </a:r>
            <a:r>
              <a:rPr lang="en-US" sz="4800" dirty="0">
                <a:solidFill>
                  <a:srgbClr val="FFFF00"/>
                </a:solidFill>
                <a:highlight>
                  <a:srgbClr val="800000"/>
                </a:highlight>
              </a:rPr>
              <a:t>medicare-update@my-govsupport.net</a:t>
            </a:r>
            <a:br>
              <a:rPr lang="en-US" sz="4800" dirty="0"/>
            </a:br>
            <a:r>
              <a:rPr lang="en-US" sz="4800" b="1" dirty="0"/>
              <a:t>Reply-To:</a:t>
            </a:r>
            <a:r>
              <a:rPr lang="en-US" sz="4800" dirty="0"/>
              <a:t> </a:t>
            </a:r>
            <a:r>
              <a:rPr lang="en-US" sz="4800" dirty="0">
                <a:solidFill>
                  <a:srgbClr val="FFFF00"/>
                </a:solidFill>
                <a:highlight>
                  <a:srgbClr val="800000"/>
                </a:highlight>
              </a:rPr>
              <a:t>medicare-update@my-govsupport.net</a:t>
            </a:r>
            <a:br>
              <a:rPr lang="en-US" sz="4800" dirty="0">
                <a:solidFill>
                  <a:srgbClr val="FFFF00"/>
                </a:solidFill>
              </a:rPr>
            </a:br>
            <a:r>
              <a:rPr lang="en-US" sz="4800" b="1" dirty="0"/>
              <a:t>To:</a:t>
            </a:r>
            <a:r>
              <a:rPr lang="en-US" sz="4800" dirty="0"/>
              <a:t> j.senior@example.com</a:t>
            </a:r>
            <a:br>
              <a:rPr lang="en-US" sz="4800" dirty="0"/>
            </a:br>
            <a:r>
              <a:rPr lang="en-US" sz="4800" b="1" dirty="0"/>
              <a:t>Subject:</a:t>
            </a:r>
            <a:r>
              <a:rPr lang="en-US" sz="4800" dirty="0"/>
              <a:t> Action Required: Medicare Enrollment Verification</a:t>
            </a:r>
          </a:p>
          <a:p>
            <a:pPr algn="l"/>
            <a:r>
              <a:rPr lang="en-US" sz="4800" b="1" dirty="0"/>
              <a:t>Body (HTML-style with formatting):</a:t>
            </a:r>
            <a:endParaRPr lang="en-US" sz="4800" dirty="0"/>
          </a:p>
          <a:p>
            <a:pPr algn="l"/>
            <a:r>
              <a:rPr lang="en-US" sz="4800" b="1" dirty="0"/>
              <a:t>IMPORTANT:</a:t>
            </a:r>
            <a:r>
              <a:rPr lang="en-US" sz="4800" dirty="0"/>
              <a:t> </a:t>
            </a:r>
            <a:r>
              <a:rPr lang="en-US" sz="4800" dirty="0">
                <a:solidFill>
                  <a:srgbClr val="FFFF00"/>
                </a:solidFill>
                <a:highlight>
                  <a:srgbClr val="800000"/>
                </a:highlight>
              </a:rPr>
              <a:t>Your Medecare enrollment </a:t>
            </a:r>
            <a:r>
              <a:rPr lang="en-US" sz="4800" dirty="0"/>
              <a:t>needs verification </a:t>
            </a:r>
            <a:r>
              <a:rPr lang="en-US" sz="4800" dirty="0">
                <a:solidFill>
                  <a:srgbClr val="FFFF00"/>
                </a:solidFill>
                <a:highlight>
                  <a:srgbClr val="800000"/>
                </a:highlight>
              </a:rPr>
              <a:t>before </a:t>
            </a:r>
            <a:r>
              <a:rPr lang="en-US" sz="4800" b="1" dirty="0">
                <a:solidFill>
                  <a:srgbClr val="FFFF00"/>
                </a:solidFill>
                <a:highlight>
                  <a:srgbClr val="800000"/>
                </a:highlight>
              </a:rPr>
              <a:t>Oct 5</a:t>
            </a:r>
            <a:r>
              <a:rPr lang="en-US" sz="4800" dirty="0">
                <a:highlight>
                  <a:srgbClr val="800000"/>
                </a:highlight>
              </a:rPr>
              <a:t>. </a:t>
            </a:r>
            <a:r>
              <a:rPr lang="en-US" sz="4800" dirty="0"/>
              <a:t>Click the secure link below to confirm your details and ensure coverage continues. Failure to confirm may disrupt your benefits.</a:t>
            </a:r>
          </a:p>
          <a:p>
            <a:pPr algn="l"/>
            <a:r>
              <a:rPr lang="en-US" sz="4800" dirty="0">
                <a:solidFill>
                  <a:srgbClr val="FFFF00"/>
                </a:solidFill>
                <a:highlight>
                  <a:srgbClr val="800000"/>
                </a:highlight>
              </a:rPr>
              <a:t>Confirm Now: &lt;a href="http://confirm-medicare.help/verify"&gt;https://medicare.gov/verify&lt;/a&gt;</a:t>
            </a:r>
          </a:p>
          <a:p>
            <a:pPr algn="l"/>
            <a:r>
              <a:rPr lang="en-US" sz="4800" dirty="0"/>
              <a:t>If you have any questions, contact our Medicare Support Center.</a:t>
            </a:r>
          </a:p>
          <a:p>
            <a:r>
              <a:rPr lang="en-US" sz="4800" b="1" dirty="0">
                <a:solidFill>
                  <a:srgbClr val="FFFF00"/>
                </a:solidFill>
                <a:highlight>
                  <a:srgbClr val="800000"/>
                </a:highlight>
              </a:rPr>
              <a:t>Visible link text:</a:t>
            </a:r>
            <a:r>
              <a:rPr lang="en-US" sz="4800" dirty="0">
                <a:solidFill>
                  <a:srgbClr val="FFFF00"/>
                </a:solidFill>
                <a:highlight>
                  <a:srgbClr val="800000"/>
                </a:highlight>
              </a:rPr>
              <a:t> https://medicare.gov/verify</a:t>
            </a:r>
            <a:br>
              <a:rPr lang="en-US" sz="4800" dirty="0">
                <a:solidFill>
                  <a:srgbClr val="FFFF00"/>
                </a:solidFill>
                <a:highlight>
                  <a:srgbClr val="800000"/>
                </a:highlight>
              </a:rPr>
            </a:br>
            <a:r>
              <a:rPr lang="en-US" sz="4800" b="1" dirty="0">
                <a:solidFill>
                  <a:srgbClr val="FFFF00"/>
                </a:solidFill>
                <a:highlight>
                  <a:srgbClr val="800000"/>
                </a:highlight>
              </a:rPr>
              <a:t>Actual underlying URL (hover target):</a:t>
            </a:r>
            <a:r>
              <a:rPr lang="en-US" sz="4800" dirty="0">
                <a:solidFill>
                  <a:srgbClr val="FFFF00"/>
                </a:solidFill>
                <a:highlight>
                  <a:srgbClr val="800000"/>
                </a:highlight>
              </a:rPr>
              <a:t> http://confirm-medicare.help/verify</a:t>
            </a:r>
          </a:p>
          <a:p>
            <a:endParaRPr lang="en-US" noProof="1"/>
          </a:p>
        </p:txBody>
      </p:sp>
      <p:sp>
        <p:nvSpPr>
          <p:cNvPr id="2" name="Slide Number Placeholder 1">
            <a:extLst>
              <a:ext uri="{FF2B5EF4-FFF2-40B4-BE49-F238E27FC236}">
                <a16:creationId xmlns:a16="http://schemas.microsoft.com/office/drawing/2014/main" id="{0CFA81C1-8A60-084F-AB6C-C1884D96FD25}"/>
              </a:ext>
            </a:extLst>
          </p:cNvPr>
          <p:cNvSpPr>
            <a:spLocks noGrp="1"/>
          </p:cNvSpPr>
          <p:nvPr>
            <p:ph type="sldNum" sz="quarter" idx="4"/>
          </p:nvPr>
        </p:nvSpPr>
        <p:spPr/>
        <p:txBody>
          <a:bodyPr/>
          <a:lstStyle/>
          <a:p>
            <a:fld id="{08AB70BE-1769-45B8-85A6-0C837432C7E6}" type="slidenum">
              <a:rPr lang="en-US" smtClean="0"/>
              <a:pPr/>
              <a:t>11</a:t>
            </a:fld>
            <a:endParaRPr lang="en-US" dirty="0"/>
          </a:p>
        </p:txBody>
      </p:sp>
      <p:sp>
        <p:nvSpPr>
          <p:cNvPr id="5" name="TextBox 4">
            <a:extLst>
              <a:ext uri="{FF2B5EF4-FFF2-40B4-BE49-F238E27FC236}">
                <a16:creationId xmlns:a16="http://schemas.microsoft.com/office/drawing/2014/main" id="{92EAB618-E49D-323B-9947-556100739E2D}"/>
              </a:ext>
            </a:extLst>
          </p:cNvPr>
          <p:cNvSpPr txBox="1"/>
          <p:nvPr/>
        </p:nvSpPr>
        <p:spPr>
          <a:xfrm>
            <a:off x="6293352" y="985283"/>
            <a:ext cx="4683833" cy="3970318"/>
          </a:xfrm>
          <a:prstGeom prst="rect">
            <a:avLst/>
          </a:prstGeom>
          <a:noFill/>
        </p:spPr>
        <p:txBody>
          <a:bodyPr wrap="square" rtlCol="0">
            <a:spAutoFit/>
          </a:bodyPr>
          <a:lstStyle/>
          <a:p>
            <a:r>
              <a:rPr lang="en-US" dirty="0">
                <a:solidFill>
                  <a:schemeClr val="bg2"/>
                </a:solidFill>
              </a:rPr>
              <a:t>Annotations / Red flags:</a:t>
            </a:r>
          </a:p>
          <a:p>
            <a:r>
              <a:rPr lang="en-US" dirty="0">
                <a:solidFill>
                  <a:schemeClr val="bg2"/>
                </a:solidFill>
              </a:rPr>
              <a:t>1. Sender domain (my-govsupport.net) is not an official government domain.</a:t>
            </a:r>
          </a:p>
          <a:p>
            <a:r>
              <a:rPr lang="en-US" dirty="0">
                <a:solidFill>
                  <a:schemeClr val="bg2"/>
                </a:solidFill>
              </a:rPr>
              <a:t>2. Link text shows medicare.gov but Hover-To-Reveal (HREF) is different.</a:t>
            </a:r>
          </a:p>
          <a:p>
            <a:r>
              <a:rPr lang="en-US" dirty="0">
                <a:solidFill>
                  <a:schemeClr val="bg2"/>
                </a:solidFill>
              </a:rPr>
              <a:t>3. Slight misspelling or odd punctuation sometimes present in body (watch for small errors).</a:t>
            </a:r>
          </a:p>
          <a:p>
            <a:r>
              <a:rPr lang="en-US" dirty="0">
                <a:solidFill>
                  <a:schemeClr val="bg2"/>
                </a:solidFill>
              </a:rPr>
              <a:t>4. Appeals to fear of losing benefits- emotional trigger based on an urgent deadline.</a:t>
            </a:r>
          </a:p>
          <a:p>
            <a:r>
              <a:rPr lang="en-US" dirty="0">
                <a:solidFill>
                  <a:schemeClr val="bg2"/>
                </a:solidFill>
              </a:rPr>
              <a:t>5. Uses HTTP rather than HTTPS in the HREF (note: some phishing hosts do use HTTPS; hover + domain check still required).</a:t>
            </a:r>
          </a:p>
        </p:txBody>
      </p:sp>
    </p:spTree>
    <p:extLst>
      <p:ext uri="{BB962C8B-B14F-4D97-AF65-F5344CB8AC3E}">
        <p14:creationId xmlns:p14="http://schemas.microsoft.com/office/powerpoint/2010/main" val="3035425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75DA7-AB3C-AC39-FBF6-A8EA915901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6A7A01-47C1-2392-788D-189CF4956594}"/>
              </a:ext>
            </a:extLst>
          </p:cNvPr>
          <p:cNvSpPr>
            <a:spLocks noGrp="1"/>
          </p:cNvSpPr>
          <p:nvPr>
            <p:ph type="title"/>
          </p:nvPr>
        </p:nvSpPr>
        <p:spPr>
          <a:xfrm>
            <a:off x="1750734" y="177429"/>
            <a:ext cx="8690533" cy="791164"/>
          </a:xfrm>
        </p:spPr>
        <p:txBody>
          <a:bodyPr/>
          <a:lstStyle/>
          <a:p>
            <a:r>
              <a:rPr lang="en-US" dirty="0"/>
              <a:t>Third Phishing Example</a:t>
            </a:r>
          </a:p>
        </p:txBody>
      </p:sp>
      <p:sp>
        <p:nvSpPr>
          <p:cNvPr id="4" name="Content Placeholder 3">
            <a:extLst>
              <a:ext uri="{FF2B5EF4-FFF2-40B4-BE49-F238E27FC236}">
                <a16:creationId xmlns:a16="http://schemas.microsoft.com/office/drawing/2014/main" id="{1E3A25CD-20A4-0F45-2A4E-0112CECC9A7A}"/>
              </a:ext>
            </a:extLst>
          </p:cNvPr>
          <p:cNvSpPr>
            <a:spLocks noGrp="1"/>
          </p:cNvSpPr>
          <p:nvPr>
            <p:ph sz="quarter" idx="10"/>
          </p:nvPr>
        </p:nvSpPr>
        <p:spPr>
          <a:xfrm>
            <a:off x="1679954" y="968594"/>
            <a:ext cx="8700522" cy="4366502"/>
          </a:xfrm>
        </p:spPr>
        <p:txBody>
          <a:bodyPr>
            <a:normAutofit/>
          </a:bodyPr>
          <a:lstStyle/>
          <a:p>
            <a:r>
              <a:rPr lang="en-US" b="1" dirty="0"/>
              <a:t>Family/Fake Payment Request (social engineering)</a:t>
            </a:r>
            <a:endParaRPr lang="en-US" dirty="0"/>
          </a:p>
          <a:p>
            <a:pPr algn="l"/>
            <a:r>
              <a:rPr lang="en-US" b="1" dirty="0"/>
              <a:t>From:</a:t>
            </a:r>
            <a:r>
              <a:rPr lang="en-US" dirty="0"/>
              <a:t> lisa.johnson@friends-mail.com</a:t>
            </a:r>
            <a:br>
              <a:rPr lang="en-US" dirty="0"/>
            </a:br>
            <a:r>
              <a:rPr lang="en-US" b="1" dirty="0"/>
              <a:t>Reply-To:</a:t>
            </a:r>
            <a:r>
              <a:rPr lang="en-US" dirty="0"/>
              <a:t> lisa.johnson@friends-mail.com</a:t>
            </a:r>
            <a:br>
              <a:rPr lang="en-US" dirty="0"/>
            </a:br>
            <a:r>
              <a:rPr lang="en-US" b="1" dirty="0"/>
              <a:t>To:</a:t>
            </a:r>
            <a:r>
              <a:rPr lang="en-US" dirty="0"/>
              <a:t> j.senior@example.com</a:t>
            </a:r>
            <a:br>
              <a:rPr lang="en-US" dirty="0"/>
            </a:br>
            <a:r>
              <a:rPr lang="en-US" b="1" dirty="0"/>
              <a:t>Subject:</a:t>
            </a:r>
            <a:r>
              <a:rPr lang="en-US" dirty="0"/>
              <a:t> Can you help me? Emergency — Need $1,200</a:t>
            </a:r>
          </a:p>
          <a:p>
            <a:pPr algn="l"/>
            <a:r>
              <a:rPr lang="en-US" b="1" dirty="0"/>
              <a:t>Body:</a:t>
            </a:r>
            <a:endParaRPr lang="en-US" dirty="0"/>
          </a:p>
          <a:p>
            <a:pPr algn="l"/>
            <a:r>
              <a:rPr lang="en-US" dirty="0"/>
              <a:t>Hi Grandpa/Grandma,</a:t>
            </a:r>
          </a:p>
          <a:p>
            <a:pPr algn="l"/>
            <a:r>
              <a:rPr lang="en-US" dirty="0"/>
              <a:t>I’m in a bit of trouble — my car broke down and I need $1,200 urgently to get home. Please send to: Venmo: @lisa-j-1984 or click this link to pay now: https://venmo.com/pay/lisa_johnson</a:t>
            </a:r>
          </a:p>
          <a:p>
            <a:pPr algn="l"/>
            <a:r>
              <a:rPr lang="en-US" dirty="0"/>
              <a:t>I’ll pay you back as soon as I can. Please don’t tell Mom. — Lisa</a:t>
            </a:r>
          </a:p>
          <a:p>
            <a:endParaRPr lang="en-US" noProof="1"/>
          </a:p>
        </p:txBody>
      </p:sp>
      <p:sp>
        <p:nvSpPr>
          <p:cNvPr id="2" name="Slide Number Placeholder 1">
            <a:extLst>
              <a:ext uri="{FF2B5EF4-FFF2-40B4-BE49-F238E27FC236}">
                <a16:creationId xmlns:a16="http://schemas.microsoft.com/office/drawing/2014/main" id="{A3102DEE-22A8-E724-2E7A-4A6091515277}"/>
              </a:ext>
            </a:extLst>
          </p:cNvPr>
          <p:cNvSpPr>
            <a:spLocks noGrp="1"/>
          </p:cNvSpPr>
          <p:nvPr>
            <p:ph type="sldNum" sz="quarter" idx="4"/>
          </p:nvPr>
        </p:nvSpPr>
        <p:spPr/>
        <p:txBody>
          <a:bodyPr/>
          <a:lstStyle/>
          <a:p>
            <a:fld id="{08AB70BE-1769-45B8-85A6-0C837432C7E6}" type="slidenum">
              <a:rPr lang="en-US" smtClean="0"/>
              <a:pPr/>
              <a:t>12</a:t>
            </a:fld>
            <a:endParaRPr lang="en-US" dirty="0"/>
          </a:p>
        </p:txBody>
      </p:sp>
    </p:spTree>
    <p:extLst>
      <p:ext uri="{BB962C8B-B14F-4D97-AF65-F5344CB8AC3E}">
        <p14:creationId xmlns:p14="http://schemas.microsoft.com/office/powerpoint/2010/main" val="1681565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02540-ED0E-2778-DFCE-A28D528D76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F0392F-9FB2-AE50-46A3-425653B9D40F}"/>
              </a:ext>
            </a:extLst>
          </p:cNvPr>
          <p:cNvSpPr>
            <a:spLocks noGrp="1"/>
          </p:cNvSpPr>
          <p:nvPr>
            <p:ph type="title"/>
          </p:nvPr>
        </p:nvSpPr>
        <p:spPr>
          <a:xfrm>
            <a:off x="1750734" y="177429"/>
            <a:ext cx="8690533" cy="791164"/>
          </a:xfrm>
        </p:spPr>
        <p:txBody>
          <a:bodyPr/>
          <a:lstStyle/>
          <a:p>
            <a:r>
              <a:rPr lang="en-US" dirty="0"/>
              <a:t>Third Phishing Example</a:t>
            </a:r>
          </a:p>
        </p:txBody>
      </p:sp>
      <p:sp>
        <p:nvSpPr>
          <p:cNvPr id="4" name="Content Placeholder 3">
            <a:extLst>
              <a:ext uri="{FF2B5EF4-FFF2-40B4-BE49-F238E27FC236}">
                <a16:creationId xmlns:a16="http://schemas.microsoft.com/office/drawing/2014/main" id="{B9A9C3F4-8729-85B1-FCB5-2B9F63D89349}"/>
              </a:ext>
            </a:extLst>
          </p:cNvPr>
          <p:cNvSpPr>
            <a:spLocks noGrp="1"/>
          </p:cNvSpPr>
          <p:nvPr>
            <p:ph sz="quarter" idx="10"/>
          </p:nvPr>
        </p:nvSpPr>
        <p:spPr>
          <a:xfrm>
            <a:off x="1679954" y="968594"/>
            <a:ext cx="3865652" cy="4366502"/>
          </a:xfrm>
        </p:spPr>
        <p:txBody>
          <a:bodyPr>
            <a:normAutofit fontScale="77500" lnSpcReduction="20000"/>
          </a:bodyPr>
          <a:lstStyle/>
          <a:p>
            <a:r>
              <a:rPr lang="en-US" b="1" dirty="0"/>
              <a:t>Family/Fake Payment Request (social engineering)</a:t>
            </a:r>
            <a:endParaRPr lang="en-US" dirty="0"/>
          </a:p>
          <a:p>
            <a:pPr algn="l"/>
            <a:r>
              <a:rPr lang="en-US" b="1" dirty="0"/>
              <a:t>From:</a:t>
            </a:r>
            <a:r>
              <a:rPr lang="en-US" dirty="0"/>
              <a:t> lisa.johnson@friends-mail.com</a:t>
            </a:r>
            <a:br>
              <a:rPr lang="en-US" dirty="0"/>
            </a:br>
            <a:r>
              <a:rPr lang="en-US" b="1" dirty="0"/>
              <a:t>Reply-To:</a:t>
            </a:r>
            <a:r>
              <a:rPr lang="en-US" dirty="0"/>
              <a:t> lisa.johnson@friends-mail.com</a:t>
            </a:r>
            <a:br>
              <a:rPr lang="en-US" dirty="0"/>
            </a:br>
            <a:r>
              <a:rPr lang="en-US" b="1" dirty="0"/>
              <a:t>To:</a:t>
            </a:r>
            <a:r>
              <a:rPr lang="en-US" dirty="0"/>
              <a:t> j.senior@example.com</a:t>
            </a:r>
            <a:br>
              <a:rPr lang="en-US" dirty="0"/>
            </a:br>
            <a:r>
              <a:rPr lang="en-US" b="1" dirty="0"/>
              <a:t>Subject:</a:t>
            </a:r>
            <a:r>
              <a:rPr lang="en-US" dirty="0"/>
              <a:t> </a:t>
            </a:r>
            <a:r>
              <a:rPr lang="en-US" dirty="0">
                <a:solidFill>
                  <a:srgbClr val="FFFF00"/>
                </a:solidFill>
                <a:highlight>
                  <a:srgbClr val="800000"/>
                </a:highlight>
              </a:rPr>
              <a:t>Can you help me? Emergency — Need $1,200</a:t>
            </a:r>
          </a:p>
          <a:p>
            <a:pPr algn="l"/>
            <a:r>
              <a:rPr lang="en-US" b="1" dirty="0"/>
              <a:t>Body:</a:t>
            </a:r>
            <a:endParaRPr lang="en-US" dirty="0"/>
          </a:p>
          <a:p>
            <a:pPr algn="l"/>
            <a:r>
              <a:rPr lang="en-US" dirty="0"/>
              <a:t>Hi Grandpa/Grandma,</a:t>
            </a:r>
          </a:p>
          <a:p>
            <a:pPr algn="l"/>
            <a:r>
              <a:rPr lang="en-US" dirty="0"/>
              <a:t>I’m in a bit of trouble — my car broke down and I need $1,200 urgently to get home. Please send to: </a:t>
            </a:r>
            <a:r>
              <a:rPr lang="en-US" dirty="0">
                <a:solidFill>
                  <a:srgbClr val="FFFF00"/>
                </a:solidFill>
                <a:highlight>
                  <a:srgbClr val="800000"/>
                </a:highlight>
              </a:rPr>
              <a:t>Venmo: @lisa-j-1984 or click this link to pay now: https://venmo.com/pay/lisa_johnson</a:t>
            </a:r>
          </a:p>
          <a:p>
            <a:pPr algn="l"/>
            <a:r>
              <a:rPr lang="en-US" dirty="0">
                <a:solidFill>
                  <a:srgbClr val="FFFF00"/>
                </a:solidFill>
                <a:highlight>
                  <a:srgbClr val="800000"/>
                </a:highlight>
              </a:rPr>
              <a:t>I’ll pay you back as soon as I can. Please don’t tell Mom. — Lisa</a:t>
            </a:r>
          </a:p>
          <a:p>
            <a:endParaRPr lang="en-US" noProof="1"/>
          </a:p>
        </p:txBody>
      </p:sp>
      <p:sp>
        <p:nvSpPr>
          <p:cNvPr id="2" name="Slide Number Placeholder 1">
            <a:extLst>
              <a:ext uri="{FF2B5EF4-FFF2-40B4-BE49-F238E27FC236}">
                <a16:creationId xmlns:a16="http://schemas.microsoft.com/office/drawing/2014/main" id="{DC718582-E38E-F923-1455-172CC2EFE20B}"/>
              </a:ext>
            </a:extLst>
          </p:cNvPr>
          <p:cNvSpPr>
            <a:spLocks noGrp="1"/>
          </p:cNvSpPr>
          <p:nvPr>
            <p:ph type="sldNum" sz="quarter" idx="4"/>
          </p:nvPr>
        </p:nvSpPr>
        <p:spPr/>
        <p:txBody>
          <a:bodyPr/>
          <a:lstStyle/>
          <a:p>
            <a:fld id="{08AB70BE-1769-45B8-85A6-0C837432C7E6}" type="slidenum">
              <a:rPr lang="en-US" smtClean="0"/>
              <a:pPr/>
              <a:t>13</a:t>
            </a:fld>
            <a:endParaRPr lang="en-US" dirty="0"/>
          </a:p>
        </p:txBody>
      </p:sp>
      <p:sp>
        <p:nvSpPr>
          <p:cNvPr id="5" name="TextBox 4">
            <a:extLst>
              <a:ext uri="{FF2B5EF4-FFF2-40B4-BE49-F238E27FC236}">
                <a16:creationId xmlns:a16="http://schemas.microsoft.com/office/drawing/2014/main" id="{21C7CEFA-E14B-5820-7DA8-E7202EB28B6C}"/>
              </a:ext>
            </a:extLst>
          </p:cNvPr>
          <p:cNvSpPr txBox="1"/>
          <p:nvPr/>
        </p:nvSpPr>
        <p:spPr>
          <a:xfrm>
            <a:off x="6096000" y="1032812"/>
            <a:ext cx="4488673" cy="3477875"/>
          </a:xfrm>
          <a:prstGeom prst="rect">
            <a:avLst/>
          </a:prstGeom>
          <a:noFill/>
        </p:spPr>
        <p:txBody>
          <a:bodyPr wrap="square" rtlCol="0">
            <a:spAutoFit/>
          </a:bodyPr>
          <a:lstStyle/>
          <a:p>
            <a:r>
              <a:rPr lang="en-US" sz="2000" dirty="0">
                <a:solidFill>
                  <a:schemeClr val="bg2"/>
                </a:solidFill>
              </a:rPr>
              <a:t>Annotations / Red flags:</a:t>
            </a:r>
          </a:p>
          <a:p>
            <a:r>
              <a:rPr lang="en-US" sz="2000" dirty="0">
                <a:solidFill>
                  <a:schemeClr val="bg2"/>
                </a:solidFill>
              </a:rPr>
              <a:t>1.Emotional request &amp; secrecy (“don’t tell Mom”) — typical scam tactic to avoid verification.</a:t>
            </a:r>
          </a:p>
          <a:p>
            <a:r>
              <a:rPr lang="en-US" sz="2000" dirty="0">
                <a:solidFill>
                  <a:schemeClr val="bg2"/>
                </a:solidFill>
              </a:rPr>
              <a:t>2.Unexpected money request from a contact that may be spoofed.</a:t>
            </a:r>
          </a:p>
          <a:p>
            <a:r>
              <a:rPr lang="en-US" sz="2000" dirty="0">
                <a:solidFill>
                  <a:schemeClr val="bg2"/>
                </a:solidFill>
              </a:rPr>
              <a:t>3. Ask to use instant-pay app — prefer in-person/phone verification.</a:t>
            </a:r>
          </a:p>
          <a:p>
            <a:r>
              <a:rPr lang="en-US" sz="2000" dirty="0">
                <a:solidFill>
                  <a:schemeClr val="bg2"/>
                </a:solidFill>
              </a:rPr>
              <a:t>4. Check the sender email carefully — is it a known address? If unsure, call the person on a known number.</a:t>
            </a:r>
          </a:p>
        </p:txBody>
      </p:sp>
    </p:spTree>
    <p:extLst>
      <p:ext uri="{BB962C8B-B14F-4D97-AF65-F5344CB8AC3E}">
        <p14:creationId xmlns:p14="http://schemas.microsoft.com/office/powerpoint/2010/main" val="2297560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945D54-A284-835B-B949-4F6D36F3825F}"/>
              </a:ext>
            </a:extLst>
          </p:cNvPr>
          <p:cNvSpPr>
            <a:spLocks noGrp="1"/>
          </p:cNvSpPr>
          <p:nvPr>
            <p:ph type="title"/>
          </p:nvPr>
        </p:nvSpPr>
        <p:spPr/>
        <p:txBody>
          <a:bodyPr/>
          <a:lstStyle/>
          <a:p>
            <a:r>
              <a:rPr lang="en-US" dirty="0"/>
              <a:t>Q&amp;A: </a:t>
            </a:r>
            <a:r>
              <a:rPr lang="en-US" i="1" dirty="0"/>
              <a:t>Phishing or Safe? </a:t>
            </a:r>
            <a:r>
              <a:rPr lang="en-US" dirty="0"/>
              <a:t>You Decide…</a:t>
            </a:r>
            <a:endParaRPr lang="en-US" i="1" dirty="0"/>
          </a:p>
        </p:txBody>
      </p:sp>
      <p:sp>
        <p:nvSpPr>
          <p:cNvPr id="4" name="Content Placeholder 3">
            <a:extLst>
              <a:ext uri="{FF2B5EF4-FFF2-40B4-BE49-F238E27FC236}">
                <a16:creationId xmlns:a16="http://schemas.microsoft.com/office/drawing/2014/main" id="{89D80981-6211-B9EF-9A10-4D4B043758C4}"/>
              </a:ext>
            </a:extLst>
          </p:cNvPr>
          <p:cNvSpPr>
            <a:spLocks noGrp="1"/>
          </p:cNvSpPr>
          <p:nvPr>
            <p:ph sz="quarter" idx="10"/>
          </p:nvPr>
        </p:nvSpPr>
        <p:spPr>
          <a:xfrm>
            <a:off x="1370867" y="2274032"/>
            <a:ext cx="4137462" cy="4409639"/>
          </a:xfrm>
        </p:spPr>
        <p:txBody>
          <a:bodyPr>
            <a:normAutofit fontScale="92500" lnSpcReduction="20000"/>
          </a:bodyPr>
          <a:lstStyle/>
          <a:p>
            <a:r>
              <a:rPr lang="en-US" sz="1500" dirty="0"/>
              <a:t>From</a:t>
            </a:r>
            <a:r>
              <a:rPr lang="en-US" sz="1500" b="0" dirty="0"/>
              <a:t>: no-reply@medicare.gov</a:t>
            </a:r>
            <a:br>
              <a:rPr lang="en-US" sz="1500" b="0" dirty="0"/>
            </a:br>
            <a:r>
              <a:rPr lang="en-US" sz="1500" dirty="0"/>
              <a:t>To</a:t>
            </a:r>
            <a:r>
              <a:rPr lang="en-US" sz="1500" b="0" dirty="0"/>
              <a:t>: j.senior@example.com</a:t>
            </a:r>
            <a:br>
              <a:rPr lang="en-US" sz="1500" b="0" dirty="0"/>
            </a:br>
            <a:r>
              <a:rPr lang="en-US" sz="1500" dirty="0"/>
              <a:t>Subject</a:t>
            </a:r>
            <a:r>
              <a:rPr lang="en-US" sz="1500" b="0" dirty="0"/>
              <a:t>: Medicare: Confirmation of Enrollment Update</a:t>
            </a:r>
          </a:p>
          <a:p>
            <a:r>
              <a:rPr lang="en-US" sz="1500" dirty="0"/>
              <a:t>Body:</a:t>
            </a:r>
          </a:p>
          <a:p>
            <a:r>
              <a:rPr lang="en-US" sz="1500" b="0" dirty="0"/>
              <a:t>Dear Jordon,</a:t>
            </a:r>
          </a:p>
          <a:p>
            <a:r>
              <a:rPr lang="en-US" sz="1500" b="0" dirty="0"/>
              <a:t>We received your enrollment update request and have processed it successfully. No further action is needed at this time. If you did not request this change or have questions, please visit our official website by typing medicare.gov into your browser or call the Medicare helpline at 1-800-633-4227.</a:t>
            </a:r>
          </a:p>
          <a:p>
            <a:r>
              <a:rPr lang="en-US" sz="1500" b="0" dirty="0"/>
              <a:t>Thank you,</a:t>
            </a:r>
            <a:br>
              <a:rPr lang="en-US" sz="1500" b="0" dirty="0"/>
            </a:br>
            <a:r>
              <a:rPr lang="en-US" sz="1500" b="0" dirty="0"/>
              <a:t>Medicare Enrollment Services</a:t>
            </a:r>
          </a:p>
          <a:p>
            <a:r>
              <a:rPr lang="en-US" sz="1500" dirty="0"/>
              <a:t>Visible link text (if included): </a:t>
            </a:r>
            <a:r>
              <a:rPr lang="en-US" sz="1500" b="0" dirty="0"/>
              <a:t>https://medicare.gov</a:t>
            </a:r>
            <a:br>
              <a:rPr lang="en-US" sz="1500" b="0" dirty="0"/>
            </a:br>
            <a:r>
              <a:rPr lang="en-US" sz="1500" dirty="0"/>
              <a:t>Underlying URL / hover target </a:t>
            </a:r>
            <a:r>
              <a:rPr lang="en-US" sz="1500" b="0" dirty="0"/>
              <a:t>(show in a small caption for teaching): https://medicare.gov</a:t>
            </a:r>
          </a:p>
          <a:p>
            <a:endParaRPr lang="en-US" dirty="0"/>
          </a:p>
        </p:txBody>
      </p:sp>
      <p:sp>
        <p:nvSpPr>
          <p:cNvPr id="5" name="Content Placeholder 4">
            <a:extLst>
              <a:ext uri="{FF2B5EF4-FFF2-40B4-BE49-F238E27FC236}">
                <a16:creationId xmlns:a16="http://schemas.microsoft.com/office/drawing/2014/main" id="{24041F6D-09FB-DE91-905B-ACA52F64E5B8}"/>
              </a:ext>
            </a:extLst>
          </p:cNvPr>
          <p:cNvSpPr>
            <a:spLocks noGrp="1"/>
          </p:cNvSpPr>
          <p:nvPr>
            <p:ph sz="quarter" idx="11"/>
          </p:nvPr>
        </p:nvSpPr>
        <p:spPr>
          <a:xfrm>
            <a:off x="6683672" y="2274032"/>
            <a:ext cx="4363660" cy="4409640"/>
          </a:xfrm>
        </p:spPr>
        <p:txBody>
          <a:bodyPr>
            <a:normAutofit fontScale="32500" lnSpcReduction="20000"/>
          </a:bodyPr>
          <a:lstStyle/>
          <a:p>
            <a:r>
              <a:rPr lang="en-US" sz="3700" b="1" dirty="0"/>
              <a:t>From:</a:t>
            </a:r>
            <a:r>
              <a:rPr lang="en-US" sz="3700" dirty="0"/>
              <a:t> medicare-update@my-govsupport.test</a:t>
            </a:r>
            <a:br>
              <a:rPr lang="en-US" sz="3700" dirty="0"/>
            </a:br>
            <a:r>
              <a:rPr lang="en-US" sz="3700" b="1" dirty="0"/>
              <a:t>Reply-To:</a:t>
            </a:r>
            <a:r>
              <a:rPr lang="en-US" sz="3700" dirty="0"/>
              <a:t> medicare-update@my-govsupport.test</a:t>
            </a:r>
            <a:br>
              <a:rPr lang="en-US" sz="3700" dirty="0"/>
            </a:br>
            <a:r>
              <a:rPr lang="en-US" sz="3700" b="1" dirty="0"/>
              <a:t>To:</a:t>
            </a:r>
            <a:r>
              <a:rPr lang="en-US" sz="3700" dirty="0"/>
              <a:t> j.senior@example.com</a:t>
            </a:r>
            <a:br>
              <a:rPr lang="en-US" sz="3700" dirty="0"/>
            </a:br>
            <a:r>
              <a:rPr lang="en-US" sz="3700" b="1" dirty="0"/>
              <a:t>Subject:</a:t>
            </a:r>
            <a:r>
              <a:rPr lang="en-US" sz="3700" dirty="0"/>
              <a:t> Action Required: Confirm Your Medicare Enrollment by Oct 5</a:t>
            </a:r>
          </a:p>
          <a:p>
            <a:r>
              <a:rPr lang="en-US" sz="3700" b="1" dirty="0"/>
              <a:t>Body :</a:t>
            </a:r>
            <a:endParaRPr lang="en-US" sz="3700" dirty="0"/>
          </a:p>
          <a:p>
            <a:r>
              <a:rPr lang="en-US" sz="3700" dirty="0"/>
              <a:t>IMPORTANT: Your Medicare enrollment needs verification to avoid interruption of benefits. Click the secure link below and confirm your personal information now to prevent coverage disruption.</a:t>
            </a:r>
          </a:p>
          <a:p>
            <a:r>
              <a:rPr lang="en-US" sz="3700" dirty="0"/>
              <a:t>Confirm now: https://medicare.gov/verify</a:t>
            </a:r>
          </a:p>
          <a:p>
            <a:r>
              <a:rPr lang="en-US" sz="3700" dirty="0"/>
              <a:t>If you do not confirm within 48 hours your benefits may be suspended.</a:t>
            </a:r>
          </a:p>
          <a:p>
            <a:r>
              <a:rPr lang="en-US" sz="3700" dirty="0"/>
              <a:t>— Medicare Support Team</a:t>
            </a:r>
          </a:p>
          <a:p>
            <a:r>
              <a:rPr lang="en-US" sz="3700" b="1" dirty="0"/>
              <a:t>Visible link text (what the reader sees):</a:t>
            </a:r>
            <a:r>
              <a:rPr lang="en-US" sz="3700" dirty="0"/>
              <a:t> https://medicare.gov/verify</a:t>
            </a:r>
            <a:br>
              <a:rPr lang="en-US" sz="3700" dirty="0"/>
            </a:br>
            <a:r>
              <a:rPr lang="en-US" sz="3700" b="1" dirty="0"/>
              <a:t>Actual underlying URL (hover target — use this in your annotation box):</a:t>
            </a:r>
            <a:r>
              <a:rPr lang="en-US" sz="3700" dirty="0"/>
              <a:t> http://confirm-medicare.help.test/verify</a:t>
            </a:r>
          </a:p>
          <a:p>
            <a:endParaRPr lang="en-US" dirty="0"/>
          </a:p>
        </p:txBody>
      </p:sp>
      <p:sp>
        <p:nvSpPr>
          <p:cNvPr id="2" name="Slide Number Placeholder 1">
            <a:extLst>
              <a:ext uri="{FF2B5EF4-FFF2-40B4-BE49-F238E27FC236}">
                <a16:creationId xmlns:a16="http://schemas.microsoft.com/office/drawing/2014/main" id="{71E04509-99F0-B7A3-5C7A-C5A63504613A}"/>
              </a:ext>
            </a:extLst>
          </p:cNvPr>
          <p:cNvSpPr>
            <a:spLocks noGrp="1"/>
          </p:cNvSpPr>
          <p:nvPr>
            <p:ph type="sldNum" sz="quarter" idx="4"/>
          </p:nvPr>
        </p:nvSpPr>
        <p:spPr/>
        <p:txBody>
          <a:bodyPr/>
          <a:lstStyle/>
          <a:p>
            <a:fld id="{08AB70BE-1769-45B8-85A6-0C837432C7E6}" type="slidenum">
              <a:rPr lang="en-US" smtClean="0"/>
              <a:pPr/>
              <a:t>14</a:t>
            </a:fld>
            <a:endParaRPr lang="en-US" dirty="0"/>
          </a:p>
        </p:txBody>
      </p:sp>
      <p:sp>
        <p:nvSpPr>
          <p:cNvPr id="7" name="TextBox 6">
            <a:extLst>
              <a:ext uri="{FF2B5EF4-FFF2-40B4-BE49-F238E27FC236}">
                <a16:creationId xmlns:a16="http://schemas.microsoft.com/office/drawing/2014/main" id="{DE0D9C9C-5AFB-4D04-7FBB-200AB8B90883}"/>
              </a:ext>
            </a:extLst>
          </p:cNvPr>
          <p:cNvSpPr txBox="1"/>
          <p:nvPr/>
        </p:nvSpPr>
        <p:spPr>
          <a:xfrm>
            <a:off x="7584916" y="1784360"/>
            <a:ext cx="1769594" cy="369332"/>
          </a:xfrm>
          <a:prstGeom prst="rect">
            <a:avLst/>
          </a:prstGeom>
          <a:noFill/>
        </p:spPr>
        <p:txBody>
          <a:bodyPr wrap="square" rtlCol="0">
            <a:spAutoFit/>
          </a:bodyPr>
          <a:lstStyle/>
          <a:p>
            <a:r>
              <a:rPr lang="en-US" dirty="0"/>
              <a:t>Example 2</a:t>
            </a:r>
          </a:p>
        </p:txBody>
      </p:sp>
      <p:sp>
        <p:nvSpPr>
          <p:cNvPr id="9" name="TextBox 8">
            <a:extLst>
              <a:ext uri="{FF2B5EF4-FFF2-40B4-BE49-F238E27FC236}">
                <a16:creationId xmlns:a16="http://schemas.microsoft.com/office/drawing/2014/main" id="{A41B4943-6EAA-4FC5-4D5B-E41EDEE80676}"/>
              </a:ext>
            </a:extLst>
          </p:cNvPr>
          <p:cNvSpPr txBox="1"/>
          <p:nvPr/>
        </p:nvSpPr>
        <p:spPr>
          <a:xfrm>
            <a:off x="2164301" y="1806580"/>
            <a:ext cx="1769594" cy="369332"/>
          </a:xfrm>
          <a:prstGeom prst="rect">
            <a:avLst/>
          </a:prstGeom>
          <a:noFill/>
        </p:spPr>
        <p:txBody>
          <a:bodyPr wrap="square" rtlCol="0">
            <a:spAutoFit/>
          </a:bodyPr>
          <a:lstStyle/>
          <a:p>
            <a:r>
              <a:rPr lang="en-US" dirty="0"/>
              <a:t>Example 1</a:t>
            </a:r>
          </a:p>
        </p:txBody>
      </p:sp>
    </p:spTree>
    <p:extLst>
      <p:ext uri="{BB962C8B-B14F-4D97-AF65-F5344CB8AC3E}">
        <p14:creationId xmlns:p14="http://schemas.microsoft.com/office/powerpoint/2010/main" val="4154249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AAEC5E-1903-897F-3899-D104894EDF00}"/>
              </a:ext>
            </a:extLst>
          </p:cNvPr>
          <p:cNvSpPr>
            <a:spLocks noGrp="1"/>
          </p:cNvSpPr>
          <p:nvPr>
            <p:ph type="title"/>
          </p:nvPr>
        </p:nvSpPr>
        <p:spPr/>
        <p:txBody>
          <a:bodyPr/>
          <a:lstStyle/>
          <a:p>
            <a:r>
              <a:rPr lang="en-US" b="1" dirty="0"/>
              <a:t>Recap &amp; Resources</a:t>
            </a:r>
            <a:endParaRPr lang="en-US" dirty="0"/>
          </a:p>
        </p:txBody>
      </p:sp>
      <p:sp>
        <p:nvSpPr>
          <p:cNvPr id="10" name="Content Placeholder 9">
            <a:extLst>
              <a:ext uri="{FF2B5EF4-FFF2-40B4-BE49-F238E27FC236}">
                <a16:creationId xmlns:a16="http://schemas.microsoft.com/office/drawing/2014/main" id="{5E171ED2-DFD4-666E-F6D1-C672E5CE8649}"/>
              </a:ext>
            </a:extLst>
          </p:cNvPr>
          <p:cNvSpPr>
            <a:spLocks noGrp="1"/>
          </p:cNvSpPr>
          <p:nvPr>
            <p:ph sz="quarter" idx="11"/>
          </p:nvPr>
        </p:nvSpPr>
        <p:spPr/>
        <p:txBody>
          <a:bodyPr/>
          <a:lstStyle/>
          <a:p>
            <a:r>
              <a:rPr lang="en-US" dirty="0"/>
              <a:t>Main takeaways: Pause, Inspect, Verify, Report.</a:t>
            </a:r>
          </a:p>
          <a:p>
            <a:pPr lvl="1"/>
            <a:r>
              <a:rPr lang="en-US" dirty="0"/>
              <a:t>Take your time and do not fall for their fake urgency.</a:t>
            </a:r>
          </a:p>
          <a:p>
            <a:pPr lvl="1"/>
            <a:r>
              <a:rPr lang="en-US" dirty="0"/>
              <a:t>Inspect any hyperlinks to make sure the addressed match via the Hover-to-reveal box. </a:t>
            </a:r>
          </a:p>
          <a:p>
            <a:pPr lvl="1"/>
            <a:r>
              <a:rPr lang="en-US" dirty="0"/>
              <a:t>Verify with other corroborating sources such as calling your loved one directly for confirmation before giving ANY personal information or money away. </a:t>
            </a:r>
          </a:p>
          <a:p>
            <a:pPr lvl="1"/>
            <a:r>
              <a:rPr lang="en-US" dirty="0"/>
              <a:t>If the phishing email, text, or call is fishy, always be sure to Report and Delete it as soon as possible!</a:t>
            </a:r>
          </a:p>
          <a:p>
            <a:endParaRPr lang="en-US" dirty="0"/>
          </a:p>
          <a:p>
            <a:endParaRPr lang="en-US" dirty="0"/>
          </a:p>
          <a:p>
            <a:endParaRPr lang="en-US" dirty="0"/>
          </a:p>
        </p:txBody>
      </p:sp>
      <p:pic>
        <p:nvPicPr>
          <p:cNvPr id="18" name="Picture Placeholder 17" descr="A mountain with snow and stars in the sky">
            <a:extLst>
              <a:ext uri="{FF2B5EF4-FFF2-40B4-BE49-F238E27FC236}">
                <a16:creationId xmlns:a16="http://schemas.microsoft.com/office/drawing/2014/main" id="{191982FA-A9CA-9ACC-09E4-77FD999BDBF9}"/>
              </a:ext>
            </a:extLst>
          </p:cNvPr>
          <p:cNvPicPr>
            <a:picLocks noGrp="1" noChangeAspect="1"/>
          </p:cNvPicPr>
          <p:nvPr>
            <p:ph type="pic" sz="quarter" idx="10"/>
          </p:nvPr>
        </p:nvPicPr>
        <p:blipFill>
          <a:blip r:embed="rId3"/>
          <a:srcRect t="103" b="103"/>
          <a:stretch/>
        </p:blipFill>
        <p:spPr/>
      </p:pic>
      <p:sp>
        <p:nvSpPr>
          <p:cNvPr id="3" name="Slide Number Placeholder 2">
            <a:extLst>
              <a:ext uri="{FF2B5EF4-FFF2-40B4-BE49-F238E27FC236}">
                <a16:creationId xmlns:a16="http://schemas.microsoft.com/office/drawing/2014/main" id="{FF270016-E0B6-DAC7-B6DA-CC7F3A15D04F}"/>
              </a:ext>
            </a:extLst>
          </p:cNvPr>
          <p:cNvSpPr>
            <a:spLocks noGrp="1"/>
          </p:cNvSpPr>
          <p:nvPr>
            <p:ph type="sldNum" sz="quarter" idx="4"/>
          </p:nvPr>
        </p:nvSpPr>
        <p:spPr/>
        <p:txBody>
          <a:bodyPr/>
          <a:lstStyle/>
          <a:p>
            <a:fld id="{08AB70BE-1769-45B8-85A6-0C837432C7E6}" type="slidenum">
              <a:rPr lang="en-US" smtClean="0"/>
              <a:pPr/>
              <a:t>15</a:t>
            </a:fld>
            <a:endParaRPr lang="en-US" dirty="0"/>
          </a:p>
        </p:txBody>
      </p:sp>
      <p:pic>
        <p:nvPicPr>
          <p:cNvPr id="2" name="Picture 1">
            <a:extLst>
              <a:ext uri="{FF2B5EF4-FFF2-40B4-BE49-F238E27FC236}">
                <a16:creationId xmlns:a16="http://schemas.microsoft.com/office/drawing/2014/main" id="{A04E9E9D-DFDD-52FF-CD86-FB02C1C2C19D}"/>
              </a:ext>
            </a:extLst>
          </p:cNvPr>
          <p:cNvPicPr>
            <a:picLocks noChangeAspect="1"/>
          </p:cNvPicPr>
          <p:nvPr/>
        </p:nvPicPr>
        <p:blipFill>
          <a:blip r:embed="rId4"/>
          <a:stretch>
            <a:fillRect/>
          </a:stretch>
        </p:blipFill>
        <p:spPr>
          <a:xfrm>
            <a:off x="7935353" y="-1"/>
            <a:ext cx="4267200" cy="6858000"/>
          </a:xfrm>
          <a:prstGeom prst="rect">
            <a:avLst/>
          </a:prstGeom>
        </p:spPr>
      </p:pic>
    </p:spTree>
    <p:extLst>
      <p:ext uri="{BB962C8B-B14F-4D97-AF65-F5344CB8AC3E}">
        <p14:creationId xmlns:p14="http://schemas.microsoft.com/office/powerpoint/2010/main" val="248113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71D8FC-E122-CABE-6FCE-615B2C341934}"/>
              </a:ext>
            </a:extLst>
          </p:cNvPr>
          <p:cNvSpPr>
            <a:spLocks noGrp="1"/>
          </p:cNvSpPr>
          <p:nvPr>
            <p:ph type="title"/>
          </p:nvPr>
        </p:nvSpPr>
        <p:spPr/>
        <p:txBody>
          <a:bodyPr/>
          <a:lstStyle/>
          <a:p>
            <a:r>
              <a:rPr lang="en-US" dirty="0"/>
              <a:t>Thank you</a:t>
            </a:r>
          </a:p>
        </p:txBody>
      </p:sp>
      <p:sp>
        <p:nvSpPr>
          <p:cNvPr id="9" name="Content Placeholder 8">
            <a:extLst>
              <a:ext uri="{FF2B5EF4-FFF2-40B4-BE49-F238E27FC236}">
                <a16:creationId xmlns:a16="http://schemas.microsoft.com/office/drawing/2014/main" id="{581F7719-973C-41CB-9EA9-DC7CEC76A077}"/>
              </a:ext>
            </a:extLst>
          </p:cNvPr>
          <p:cNvSpPr>
            <a:spLocks noGrp="1"/>
          </p:cNvSpPr>
          <p:nvPr>
            <p:ph sz="quarter" idx="10"/>
          </p:nvPr>
        </p:nvSpPr>
        <p:spPr/>
        <p:txBody>
          <a:bodyPr/>
          <a:lstStyle/>
          <a:p>
            <a:r>
              <a:rPr lang="en-US" dirty="0"/>
              <a:t>Luke Horner and James Jordon </a:t>
            </a:r>
          </a:p>
          <a:p>
            <a:r>
              <a:rPr lang="en-US" dirty="0">
                <a:hlinkClick r:id="rId3"/>
              </a:rPr>
              <a:t>hornerl@hocking.edu</a:t>
            </a:r>
            <a:endParaRPr lang="en-US" dirty="0"/>
          </a:p>
          <a:p>
            <a:r>
              <a:rPr lang="en-US" dirty="0">
                <a:hlinkClick r:id="rId4"/>
              </a:rPr>
              <a:t>jordonj@hocking.edu</a:t>
            </a:r>
            <a:endParaRPr lang="en-US" dirty="0"/>
          </a:p>
          <a:p>
            <a:endParaRPr lang="en-US" dirty="0"/>
          </a:p>
          <a:p>
            <a:r>
              <a:rPr lang="en-US" dirty="0">
                <a:hlinkClick r:id="rId5"/>
              </a:rPr>
              <a:t>Cybersecurity and Network Systems</a:t>
            </a:r>
            <a:r>
              <a:rPr lang="en-US" dirty="0"/>
              <a:t> </a:t>
            </a:r>
          </a:p>
        </p:txBody>
      </p:sp>
    </p:spTree>
    <p:extLst>
      <p:ext uri="{BB962C8B-B14F-4D97-AF65-F5344CB8AC3E}">
        <p14:creationId xmlns:p14="http://schemas.microsoft.com/office/powerpoint/2010/main" val="2280806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776EC-5F71-E1D7-96D3-FA7D13D653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47723F-02F7-5505-4CF2-71732BCFB4E1}"/>
              </a:ext>
            </a:extLst>
          </p:cNvPr>
          <p:cNvSpPr>
            <a:spLocks noGrp="1"/>
          </p:cNvSpPr>
          <p:nvPr>
            <p:ph type="title"/>
          </p:nvPr>
        </p:nvSpPr>
        <p:spPr/>
        <p:txBody>
          <a:bodyPr/>
          <a:lstStyle/>
          <a:p>
            <a:r>
              <a:rPr lang="en-US" dirty="0"/>
              <a:t>References</a:t>
            </a:r>
          </a:p>
        </p:txBody>
      </p:sp>
      <p:sp>
        <p:nvSpPr>
          <p:cNvPr id="5" name="Content Placeholder 4">
            <a:extLst>
              <a:ext uri="{FF2B5EF4-FFF2-40B4-BE49-F238E27FC236}">
                <a16:creationId xmlns:a16="http://schemas.microsoft.com/office/drawing/2014/main" id="{0165485E-551E-C9B6-D333-7A5A1C4A46E6}"/>
              </a:ext>
            </a:extLst>
          </p:cNvPr>
          <p:cNvSpPr>
            <a:spLocks noGrp="1"/>
          </p:cNvSpPr>
          <p:nvPr>
            <p:ph sz="quarter" idx="11"/>
          </p:nvPr>
        </p:nvSpPr>
        <p:spPr>
          <a:xfrm>
            <a:off x="1369268" y="2284193"/>
            <a:ext cx="10536981" cy="3436653"/>
          </a:xfrm>
        </p:spPr>
        <p:txBody>
          <a:bodyPr>
            <a:normAutofit/>
          </a:bodyPr>
          <a:lstStyle/>
          <a:p>
            <a:r>
              <a:rPr lang="en-US" sz="1200" dirty="0"/>
              <a:t>Aydin, Y. (2025, June 14). </a:t>
            </a:r>
            <a:r>
              <a:rPr lang="en-US" sz="1200" i="1" dirty="0"/>
              <a:t>Boomers are getting scammed for billions online — how to break the cycle</a:t>
            </a:r>
            <a:r>
              <a:rPr lang="en-US" sz="1200" dirty="0"/>
              <a:t>. Boomers are getting scammed for billions online — here’s how to break the cycle. https://thehill.com/opinion/finance/5349012-financial-losses-elderly-scamming/ </a:t>
            </a:r>
          </a:p>
          <a:p>
            <a:r>
              <a:rPr lang="en-US" sz="1200" dirty="0"/>
              <a:t>Ben. (2025, March 17). </a:t>
            </a:r>
            <a:r>
              <a:rPr lang="en-US" sz="1200" i="1" dirty="0"/>
              <a:t>Which demographics are targeted most by cybercriminals? Key Insights &amp; Trends</a:t>
            </a:r>
            <a:r>
              <a:rPr lang="en-US" sz="1200" dirty="0"/>
              <a:t>. cybercrimereport.org. https://cybercrimereport.org/demographics-targeted-by-cybercriminals/ </a:t>
            </a:r>
          </a:p>
          <a:p>
            <a:r>
              <a:rPr lang="en-US" sz="1200" dirty="0"/>
              <a:t>Coacci, J. (2025, September 4). </a:t>
            </a:r>
            <a:r>
              <a:rPr lang="en-US" sz="1200" i="1" dirty="0"/>
              <a:t>Boomers’ wealth soars, leaving millennials and gen Z behind</a:t>
            </a:r>
            <a:r>
              <a:rPr lang="en-US" sz="1200" dirty="0"/>
              <a:t>. Fortune. https://fortune.com/2025/09/03/baby-boomer-wealth-gap-millennials-gen-x-z-investing-home-prices/ </a:t>
            </a:r>
          </a:p>
          <a:p>
            <a:endParaRPr lang="en-US" sz="1200" dirty="0"/>
          </a:p>
          <a:p>
            <a:endParaRPr lang="en-US" sz="1200" dirty="0"/>
          </a:p>
          <a:p>
            <a:endParaRPr lang="en-US" sz="1200" dirty="0"/>
          </a:p>
          <a:p>
            <a:endParaRPr lang="en-US" sz="1200" dirty="0"/>
          </a:p>
          <a:p>
            <a:endParaRPr lang="en-US" sz="1200" dirty="0"/>
          </a:p>
          <a:p>
            <a:r>
              <a:rPr lang="en-US" sz="1200" dirty="0"/>
              <a:t>*AI Use Note (if used): SAGE (ChatGPT) was used to help organize information into viable slides as well as help create phishing email examples utilized. </a:t>
            </a:r>
          </a:p>
          <a:p>
            <a:endParaRPr lang="en-US" sz="1200" dirty="0"/>
          </a:p>
          <a:p>
            <a:endParaRPr lang="en-US" dirty="0"/>
          </a:p>
        </p:txBody>
      </p:sp>
      <p:sp>
        <p:nvSpPr>
          <p:cNvPr id="2" name="Slide Number Placeholder 1">
            <a:extLst>
              <a:ext uri="{FF2B5EF4-FFF2-40B4-BE49-F238E27FC236}">
                <a16:creationId xmlns:a16="http://schemas.microsoft.com/office/drawing/2014/main" id="{2C169327-C66F-7459-1AC9-F61CA2D2A268}"/>
              </a:ext>
            </a:extLst>
          </p:cNvPr>
          <p:cNvSpPr>
            <a:spLocks noGrp="1"/>
          </p:cNvSpPr>
          <p:nvPr>
            <p:ph type="sldNum" sz="quarter" idx="4"/>
          </p:nvPr>
        </p:nvSpPr>
        <p:spPr/>
        <p:txBody>
          <a:bodyPr/>
          <a:lstStyle/>
          <a:p>
            <a:fld id="{08AB70BE-1769-45B8-85A6-0C837432C7E6}" type="slidenum">
              <a:rPr lang="en-US" smtClean="0"/>
              <a:pPr/>
              <a:t>17</a:t>
            </a:fld>
            <a:endParaRPr lang="en-US" dirty="0"/>
          </a:p>
        </p:txBody>
      </p:sp>
    </p:spTree>
    <p:extLst>
      <p:ext uri="{BB962C8B-B14F-4D97-AF65-F5344CB8AC3E}">
        <p14:creationId xmlns:p14="http://schemas.microsoft.com/office/powerpoint/2010/main" val="378974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504103-6319-C1BA-994F-97D3A9F1AA56}"/>
              </a:ext>
            </a:extLst>
          </p:cNvPr>
          <p:cNvSpPr>
            <a:spLocks noGrp="1"/>
          </p:cNvSpPr>
          <p:nvPr>
            <p:ph type="title"/>
          </p:nvPr>
        </p:nvSpPr>
        <p:spPr/>
        <p:txBody>
          <a:bodyPr/>
          <a:lstStyle/>
          <a:p>
            <a:r>
              <a:rPr lang="en-US" dirty="0"/>
              <a:t>About us</a:t>
            </a:r>
          </a:p>
        </p:txBody>
      </p:sp>
      <p:sp>
        <p:nvSpPr>
          <p:cNvPr id="4" name="Content Placeholder 3">
            <a:extLst>
              <a:ext uri="{FF2B5EF4-FFF2-40B4-BE49-F238E27FC236}">
                <a16:creationId xmlns:a16="http://schemas.microsoft.com/office/drawing/2014/main" id="{3D7927D6-AFA7-348E-8C32-400C1E6F321D}"/>
              </a:ext>
            </a:extLst>
          </p:cNvPr>
          <p:cNvSpPr>
            <a:spLocks noGrp="1"/>
          </p:cNvSpPr>
          <p:nvPr>
            <p:ph sz="quarter" idx="10"/>
          </p:nvPr>
        </p:nvSpPr>
        <p:spPr/>
        <p:txBody>
          <a:bodyPr>
            <a:normAutofit/>
          </a:bodyPr>
          <a:lstStyle/>
          <a:p>
            <a:r>
              <a:rPr lang="en-US" dirty="0"/>
              <a:t>At Hocking College Cybersecurity Program, we teach people of all walks of life how to protect information online through involvement and  collaborative efforts to drive cybersecurity education to the community as a whole. By freely providing this information to everyone, we help ensure those individuals have the tools necessary to protect their personal information to a more effective extent offline and online. </a:t>
            </a:r>
          </a:p>
        </p:txBody>
      </p:sp>
      <p:sp>
        <p:nvSpPr>
          <p:cNvPr id="2" name="Slide Number Placeholder 1">
            <a:extLst>
              <a:ext uri="{FF2B5EF4-FFF2-40B4-BE49-F238E27FC236}">
                <a16:creationId xmlns:a16="http://schemas.microsoft.com/office/drawing/2014/main" id="{991DBFA3-4929-EF34-6EC0-62D2B6817892}"/>
              </a:ext>
            </a:extLst>
          </p:cNvPr>
          <p:cNvSpPr>
            <a:spLocks noGrp="1"/>
          </p:cNvSpPr>
          <p:nvPr>
            <p:ph type="sldNum" sz="quarter" idx="4"/>
          </p:nvPr>
        </p:nvSpPr>
        <p:spPr/>
        <p:txBody>
          <a:bodyPr/>
          <a:lstStyle/>
          <a:p>
            <a:fld id="{08AB70BE-1769-45B8-85A6-0C837432C7E6}" type="slidenum">
              <a:rPr lang="en-US" smtClean="0"/>
              <a:pPr/>
              <a:t>2</a:t>
            </a:fld>
            <a:endParaRPr lang="en-US" dirty="0"/>
          </a:p>
        </p:txBody>
      </p:sp>
      <p:pic>
        <p:nvPicPr>
          <p:cNvPr id="3074" name="Picture 2" descr="Marketing, Community, and Public Relations | Hocking College">
            <a:extLst>
              <a:ext uri="{FF2B5EF4-FFF2-40B4-BE49-F238E27FC236}">
                <a16:creationId xmlns:a16="http://schemas.microsoft.com/office/drawing/2014/main" id="{85649CCF-EC8D-EF97-30B8-59E54C0FBE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305" y="1894940"/>
            <a:ext cx="1753160" cy="1534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017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7F92FBB-F1A6-DCA3-4B03-5EA99AE4B0DD}"/>
              </a:ext>
            </a:extLst>
          </p:cNvPr>
          <p:cNvSpPr>
            <a:spLocks noGrp="1"/>
          </p:cNvSpPr>
          <p:nvPr>
            <p:ph type="title"/>
          </p:nvPr>
        </p:nvSpPr>
        <p:spPr/>
        <p:txBody>
          <a:bodyPr/>
          <a:lstStyle/>
          <a:p>
            <a:pPr algn="ctr"/>
            <a:r>
              <a:rPr lang="en-US" dirty="0"/>
              <a:t>What Is Phishing? </a:t>
            </a:r>
            <a:br>
              <a:rPr lang="en-US" dirty="0"/>
            </a:br>
            <a:br>
              <a:rPr lang="en-US" dirty="0"/>
            </a:br>
            <a:endParaRPr lang="en-US" dirty="0"/>
          </a:p>
        </p:txBody>
      </p:sp>
      <p:pic>
        <p:nvPicPr>
          <p:cNvPr id="6" name="Content Placeholder 5" descr="Giant fishhook">
            <a:extLst>
              <a:ext uri="{FF2B5EF4-FFF2-40B4-BE49-F238E27FC236}">
                <a16:creationId xmlns:a16="http://schemas.microsoft.com/office/drawing/2014/main" id="{8CEE4605-8F54-A939-7D6A-4EAA8AFB1C3D}"/>
              </a:ext>
            </a:extLst>
          </p:cNvPr>
          <p:cNvPicPr>
            <a:picLocks noGrp="1" noChangeAspect="1"/>
          </p:cNvPicPr>
          <p:nvPr>
            <p:ph sz="quarter" idx="10"/>
          </p:nvPr>
        </p:nvPicPr>
        <p:blipFill>
          <a:blip r:embed="rId3">
            <a:clrChange>
              <a:clrFrom>
                <a:srgbClr val="FFFFFF"/>
              </a:clrFrom>
              <a:clrTo>
                <a:srgbClr val="FFFFFF">
                  <a:alpha val="0"/>
                </a:srgbClr>
              </a:clrTo>
            </a:clrChange>
          </a:blip>
          <a:stretch>
            <a:fillRect/>
          </a:stretch>
        </p:blipFill>
        <p:spPr>
          <a:xfrm>
            <a:off x="11086927" y="2834166"/>
            <a:ext cx="1221014" cy="2136775"/>
          </a:xfrm>
        </p:spPr>
      </p:pic>
      <p:sp>
        <p:nvSpPr>
          <p:cNvPr id="2" name="Slide Number Placeholder 1">
            <a:extLst>
              <a:ext uri="{FF2B5EF4-FFF2-40B4-BE49-F238E27FC236}">
                <a16:creationId xmlns:a16="http://schemas.microsoft.com/office/drawing/2014/main" id="{06BE44FC-E43E-3153-168E-0A84BD9E6516}"/>
              </a:ext>
            </a:extLst>
          </p:cNvPr>
          <p:cNvSpPr>
            <a:spLocks noGrp="1"/>
          </p:cNvSpPr>
          <p:nvPr>
            <p:ph type="sldNum" sz="quarter" idx="4"/>
          </p:nvPr>
        </p:nvSpPr>
        <p:spPr/>
        <p:txBody>
          <a:bodyPr/>
          <a:lstStyle/>
          <a:p>
            <a:fld id="{08AB70BE-1769-45B8-85A6-0C837432C7E6}" type="slidenum">
              <a:rPr lang="en-US" smtClean="0"/>
              <a:pPr/>
              <a:t>3</a:t>
            </a:fld>
            <a:endParaRPr lang="en-US" dirty="0"/>
          </a:p>
        </p:txBody>
      </p:sp>
      <p:pic>
        <p:nvPicPr>
          <p:cNvPr id="7" name="Content Placeholder 5" descr="Giant fishhook">
            <a:extLst>
              <a:ext uri="{FF2B5EF4-FFF2-40B4-BE49-F238E27FC236}">
                <a16:creationId xmlns:a16="http://schemas.microsoft.com/office/drawing/2014/main" id="{DC62B3E6-8017-4F7A-5FF6-CCC24CE074C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646222" y="-9557"/>
            <a:ext cx="1221014" cy="2136775"/>
          </a:xfrm>
          <a:prstGeom prst="rect">
            <a:avLst/>
          </a:prstGeom>
        </p:spPr>
      </p:pic>
      <p:pic>
        <p:nvPicPr>
          <p:cNvPr id="9" name="Content Placeholder 5" descr="Giant fishhook">
            <a:extLst>
              <a:ext uri="{FF2B5EF4-FFF2-40B4-BE49-F238E27FC236}">
                <a16:creationId xmlns:a16="http://schemas.microsoft.com/office/drawing/2014/main" id="{CF2F7181-59BC-ACD3-2FC0-BC39CEE1FA6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128826" y="-15815"/>
            <a:ext cx="1221014" cy="2136775"/>
          </a:xfrm>
          <a:prstGeom prst="rect">
            <a:avLst/>
          </a:prstGeom>
        </p:spPr>
      </p:pic>
      <p:pic>
        <p:nvPicPr>
          <p:cNvPr id="12" name="Content Placeholder 5" descr="Giant fishhook">
            <a:extLst>
              <a:ext uri="{FF2B5EF4-FFF2-40B4-BE49-F238E27FC236}">
                <a16:creationId xmlns:a16="http://schemas.microsoft.com/office/drawing/2014/main" id="{D9DB491F-9D3B-5A15-15C4-1C2A8A5F1D2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583419" y="2750236"/>
            <a:ext cx="1221014" cy="2136775"/>
          </a:xfrm>
          <a:prstGeom prst="rect">
            <a:avLst/>
          </a:prstGeom>
        </p:spPr>
      </p:pic>
      <p:sp>
        <p:nvSpPr>
          <p:cNvPr id="14" name="Title 14">
            <a:extLst>
              <a:ext uri="{FF2B5EF4-FFF2-40B4-BE49-F238E27FC236}">
                <a16:creationId xmlns:a16="http://schemas.microsoft.com/office/drawing/2014/main" id="{EAA682C2-B615-98FF-2B17-F8F5FD68FA89}"/>
              </a:ext>
            </a:extLst>
          </p:cNvPr>
          <p:cNvSpPr txBox="1">
            <a:spLocks/>
          </p:cNvSpPr>
          <p:nvPr/>
        </p:nvSpPr>
        <p:spPr>
          <a:xfrm>
            <a:off x="5676415" y="1786897"/>
            <a:ext cx="5032725" cy="4791519"/>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90000"/>
              </a:lnSpc>
              <a:spcBef>
                <a:spcPct val="0"/>
              </a:spcBef>
              <a:buNone/>
              <a:defRPr sz="3600" kern="1200">
                <a:solidFill>
                  <a:schemeClr val="bg2"/>
                </a:solidFill>
                <a:latin typeface="+mj-lt"/>
                <a:ea typeface="+mj-ea"/>
                <a:cs typeface="+mj-cs"/>
              </a:defRPr>
            </a:lvl1pPr>
          </a:lstStyle>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r>
              <a:rPr lang="en-US" sz="2500" dirty="0">
                <a:latin typeface="+mn-lt"/>
              </a:rPr>
              <a:t>Phishing is defined as </a:t>
            </a:r>
            <a:r>
              <a:rPr lang="en-US" sz="2500" dirty="0">
                <a:solidFill>
                  <a:srgbClr val="FFFF00"/>
                </a:solidFill>
                <a:highlight>
                  <a:srgbClr val="800000"/>
                </a:highlight>
                <a:latin typeface="+mn-lt"/>
              </a:rPr>
              <a:t>using</a:t>
            </a:r>
            <a:r>
              <a:rPr lang="en-US" sz="2500" dirty="0">
                <a:solidFill>
                  <a:srgbClr val="FFFF00"/>
                </a:solidFill>
                <a:latin typeface="+mn-lt"/>
              </a:rPr>
              <a:t> </a:t>
            </a:r>
            <a:r>
              <a:rPr lang="en-US" sz="2500" dirty="0">
                <a:solidFill>
                  <a:srgbClr val="FFFF00"/>
                </a:solidFill>
                <a:highlight>
                  <a:srgbClr val="800000"/>
                </a:highlight>
                <a:latin typeface="+mn-lt"/>
              </a:rPr>
              <a:t>tricks</a:t>
            </a:r>
            <a:r>
              <a:rPr lang="en-US" sz="2500" dirty="0">
                <a:solidFill>
                  <a:srgbClr val="FFFF00"/>
                </a:solidFill>
                <a:latin typeface="+mn-lt"/>
              </a:rPr>
              <a:t> </a:t>
            </a:r>
            <a:r>
              <a:rPr lang="en-US" sz="2500" dirty="0">
                <a:latin typeface="+mn-lt"/>
              </a:rPr>
              <a:t>to make people give up personal information or money through nefarious and illegal means. </a:t>
            </a:r>
          </a:p>
          <a:p>
            <a:pPr algn="ctr"/>
            <a:endParaRPr lang="en-US" sz="2500" dirty="0">
              <a:latin typeface="+mn-lt"/>
            </a:endParaRPr>
          </a:p>
          <a:p>
            <a:pPr algn="ctr"/>
            <a:r>
              <a:rPr lang="en-US" sz="2500" dirty="0">
                <a:latin typeface="+mn-lt"/>
              </a:rPr>
              <a:t>Common phishing channels scammers use include fake </a:t>
            </a:r>
            <a:r>
              <a:rPr lang="en-US" sz="2500" dirty="0">
                <a:solidFill>
                  <a:srgbClr val="FFFF00"/>
                </a:solidFill>
                <a:highlight>
                  <a:srgbClr val="800000"/>
                </a:highlight>
                <a:latin typeface="+mn-lt"/>
              </a:rPr>
              <a:t>emails, texts</a:t>
            </a:r>
            <a:r>
              <a:rPr lang="en-US" sz="2500" dirty="0">
                <a:latin typeface="+mn-lt"/>
              </a:rPr>
              <a:t>, and even </a:t>
            </a:r>
            <a:r>
              <a:rPr lang="en-US" sz="2500" dirty="0">
                <a:solidFill>
                  <a:srgbClr val="FFFF00"/>
                </a:solidFill>
                <a:highlight>
                  <a:srgbClr val="800000"/>
                </a:highlight>
                <a:latin typeface="+mn-lt"/>
              </a:rPr>
              <a:t>phone calls </a:t>
            </a:r>
            <a:r>
              <a:rPr lang="en-US" sz="2500" dirty="0">
                <a:latin typeface="+mn-lt"/>
              </a:rPr>
              <a:t>spoofing loved ones’ voices.  </a:t>
            </a:r>
          </a:p>
          <a:p>
            <a:pPr algn="ctr"/>
            <a:endParaRPr lang="en-US" sz="2500" dirty="0">
              <a:latin typeface="+mn-lt"/>
            </a:endParaRPr>
          </a:p>
          <a:p>
            <a:pPr algn="ctr"/>
            <a:r>
              <a:rPr lang="en-US" sz="2500" dirty="0">
                <a:latin typeface="+mn-lt"/>
              </a:rPr>
              <a:t>Make absolute sure you know who you are speaking with or writing to before divulging any personal information. </a:t>
            </a:r>
          </a:p>
          <a:p>
            <a:pPr algn="ctr"/>
            <a:endParaRPr lang="en-US" sz="2500" dirty="0"/>
          </a:p>
          <a:p>
            <a:pPr algn="ctr"/>
            <a:endParaRPr lang="en-US" sz="2400" dirty="0"/>
          </a:p>
          <a:p>
            <a:pPr algn="ctr"/>
            <a:endParaRPr lang="en-US" sz="2400" dirty="0"/>
          </a:p>
          <a:p>
            <a:pPr algn="ctr"/>
            <a:endParaRPr lang="en-US" sz="2400" dirty="0"/>
          </a:p>
          <a:p>
            <a:r>
              <a:rPr lang="en-US" sz="2400" dirty="0"/>
              <a:t>  </a:t>
            </a:r>
            <a:br>
              <a:rPr lang="en-US" dirty="0"/>
            </a:br>
            <a:br>
              <a:rPr lang="en-US" dirty="0"/>
            </a:br>
            <a:endParaRPr lang="en-US" dirty="0"/>
          </a:p>
        </p:txBody>
      </p:sp>
      <p:pic>
        <p:nvPicPr>
          <p:cNvPr id="22" name="Picture Placeholder 21" descr="A finger pointing on a tablet with green neon lights">
            <a:extLst>
              <a:ext uri="{FF2B5EF4-FFF2-40B4-BE49-F238E27FC236}">
                <a16:creationId xmlns:a16="http://schemas.microsoft.com/office/drawing/2014/main" id="{AB595A2E-DEA4-0CF7-BB7F-D4CA45172911}"/>
              </a:ext>
            </a:extLst>
          </p:cNvPr>
          <p:cNvPicPr>
            <a:picLocks noGrp="1" noChangeAspect="1"/>
          </p:cNvPicPr>
          <p:nvPr>
            <p:ph type="pic" sz="quarter" idx="11"/>
          </p:nvPr>
        </p:nvPicPr>
        <p:blipFill>
          <a:blip r:embed="rId4"/>
          <a:srcRect l="29059" r="29059"/>
          <a:stretch>
            <a:fillRect/>
          </a:stretch>
        </p:blipFill>
        <p:spPr>
          <a:xfrm>
            <a:off x="0" y="0"/>
            <a:ext cx="4308475" cy="6858000"/>
          </a:xfrm>
        </p:spPr>
      </p:pic>
    </p:spTree>
    <p:extLst>
      <p:ext uri="{BB962C8B-B14F-4D97-AF65-F5344CB8AC3E}">
        <p14:creationId xmlns:p14="http://schemas.microsoft.com/office/powerpoint/2010/main" val="2701710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5" name="Rectangle 14">
            <a:extLst>
              <a:ext uri="{FF2B5EF4-FFF2-40B4-BE49-F238E27FC236}">
                <a16:creationId xmlns:a16="http://schemas.microsoft.com/office/drawing/2014/main" id="{4D7E4E2C-86DD-480F-90B7-16EACF5CB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711F2E7-CB9E-42C0-9301-B95C19E45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924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A938BF42-A8C1-4B84-8ADB-8D608DAD9A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454" y="1"/>
            <a:ext cx="8229599" cy="6857999"/>
          </a:xfrm>
          <a:custGeom>
            <a:avLst/>
            <a:gdLst>
              <a:gd name="connsiteX0" fmla="*/ 2 w 8229599"/>
              <a:gd name="connsiteY0" fmla="*/ 0 h 6857999"/>
              <a:gd name="connsiteX1" fmla="*/ 3564834 w 8229599"/>
              <a:gd name="connsiteY1" fmla="*/ 0 h 6857999"/>
              <a:gd name="connsiteX2" fmla="*/ 7316151 w 8229599"/>
              <a:gd name="connsiteY2" fmla="*/ 0 h 6857999"/>
              <a:gd name="connsiteX3" fmla="*/ 8229599 w 8229599"/>
              <a:gd name="connsiteY3" fmla="*/ 0 h 6857999"/>
              <a:gd name="connsiteX4" fmla="*/ 8229599 w 8229599"/>
              <a:gd name="connsiteY4" fmla="*/ 6857999 h 6857999"/>
              <a:gd name="connsiteX5" fmla="*/ 3658076 w 8229599"/>
              <a:gd name="connsiteY5" fmla="*/ 6857999 h 6857999"/>
              <a:gd name="connsiteX6" fmla="*/ 3564834 w 8229599"/>
              <a:gd name="connsiteY6" fmla="*/ 6857999 h 6857999"/>
              <a:gd name="connsiteX7" fmla="*/ 3564834 w 8229599"/>
              <a:gd name="connsiteY7" fmla="*/ 6855652 h 6857999"/>
              <a:gd name="connsiteX8" fmla="*/ 3469832 w 8229599"/>
              <a:gd name="connsiteY8" fmla="*/ 6853261 h 6857999"/>
              <a:gd name="connsiteX9" fmla="*/ 0 w 8229599"/>
              <a:gd name="connsiteY9" fmla="*/ 3216493 h 6857999"/>
              <a:gd name="connsiteX10" fmla="*/ 2532 w 8229599"/>
              <a:gd name="connsiteY10" fmla="*/ 3116768 h 6857999"/>
              <a:gd name="connsiteX11" fmla="*/ 2 w 8229599"/>
              <a:gd name="connsiteY11" fmla="*/ 311676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9599" h="6857999">
                <a:moveTo>
                  <a:pt x="2" y="0"/>
                </a:moveTo>
                <a:lnTo>
                  <a:pt x="3564834" y="0"/>
                </a:lnTo>
                <a:lnTo>
                  <a:pt x="7316151" y="0"/>
                </a:lnTo>
                <a:lnTo>
                  <a:pt x="8229599" y="0"/>
                </a:lnTo>
                <a:lnTo>
                  <a:pt x="8229599" y="6857999"/>
                </a:lnTo>
                <a:lnTo>
                  <a:pt x="3658076" y="6857999"/>
                </a:lnTo>
                <a:lnTo>
                  <a:pt x="3564834" y="6857999"/>
                </a:lnTo>
                <a:lnTo>
                  <a:pt x="3564834" y="6855652"/>
                </a:lnTo>
                <a:lnTo>
                  <a:pt x="3469832" y="6853261"/>
                </a:lnTo>
                <a:cubicBezTo>
                  <a:pt x="1537014" y="6755730"/>
                  <a:pt x="0" y="5164793"/>
                  <a:pt x="0" y="3216493"/>
                </a:cubicBezTo>
                <a:lnTo>
                  <a:pt x="2532" y="3116768"/>
                </a:lnTo>
                <a:lnTo>
                  <a:pt x="2" y="3116768"/>
                </a:ln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7">
            <a:extLst>
              <a:ext uri="{FF2B5EF4-FFF2-40B4-BE49-F238E27FC236}">
                <a16:creationId xmlns:a16="http://schemas.microsoft.com/office/drawing/2014/main" id="{9B282789-4F8B-D647-09EB-50D8FF6877D0}"/>
              </a:ext>
            </a:extLst>
          </p:cNvPr>
          <p:cNvSpPr>
            <a:spLocks noGrp="1"/>
          </p:cNvSpPr>
          <p:nvPr>
            <p:ph type="title"/>
          </p:nvPr>
        </p:nvSpPr>
        <p:spPr>
          <a:xfrm>
            <a:off x="1524000" y="852984"/>
            <a:ext cx="5634252" cy="3261815"/>
          </a:xfrm>
        </p:spPr>
        <p:txBody>
          <a:bodyPr vert="horz" lIns="91440" tIns="45720" rIns="91440" bIns="45720" rtlCol="0" anchor="t">
            <a:normAutofit fontScale="90000"/>
          </a:bodyPr>
          <a:lstStyle/>
          <a:p>
            <a:r>
              <a:rPr lang="en-US" sz="4000" dirty="0">
                <a:solidFill>
                  <a:srgbClr val="FFFFFF"/>
                </a:solidFill>
              </a:rPr>
              <a:t>Why detecting and understanding phishing scams are vital: </a:t>
            </a:r>
            <a:br>
              <a:rPr lang="en-US" sz="1800" dirty="0">
                <a:solidFill>
                  <a:srgbClr val="FFFFFF"/>
                </a:solidFill>
              </a:rPr>
            </a:br>
            <a:br>
              <a:rPr lang="en-US" sz="1800" dirty="0">
                <a:solidFill>
                  <a:srgbClr val="FFFFFF"/>
                </a:solidFill>
              </a:rPr>
            </a:br>
            <a:r>
              <a:rPr lang="en-US" sz="1800" dirty="0">
                <a:solidFill>
                  <a:srgbClr val="FFFFFF"/>
                </a:solidFill>
              </a:rPr>
              <a:t>In 2024 alone, </a:t>
            </a:r>
            <a:r>
              <a:rPr lang="en-US" sz="1800" dirty="0">
                <a:solidFill>
                  <a:srgbClr val="FF0000"/>
                </a:solidFill>
              </a:rPr>
              <a:t>$5+ Billion </a:t>
            </a:r>
            <a:r>
              <a:rPr lang="en-US" sz="1800" dirty="0">
                <a:solidFill>
                  <a:srgbClr val="FFFFFF"/>
                </a:solidFill>
              </a:rPr>
              <a:t>were stolen from </a:t>
            </a:r>
            <a:r>
              <a:rPr lang="en-US" sz="1800" dirty="0">
                <a:solidFill>
                  <a:srgbClr val="FF0000"/>
                </a:solidFill>
              </a:rPr>
              <a:t>Boomers</a:t>
            </a:r>
            <a:r>
              <a:rPr lang="en-US" sz="1800" dirty="0">
                <a:solidFill>
                  <a:srgbClr val="FFFFFF"/>
                </a:solidFill>
              </a:rPr>
              <a:t> online through various scams (Aydin, 2025).</a:t>
            </a:r>
            <a:br>
              <a:rPr lang="en-US" sz="1800" dirty="0">
                <a:solidFill>
                  <a:srgbClr val="FFFFFF"/>
                </a:solidFill>
              </a:rPr>
            </a:br>
            <a:br>
              <a:rPr lang="en-US" sz="1800" dirty="0">
                <a:solidFill>
                  <a:srgbClr val="FFFFFF"/>
                </a:solidFill>
              </a:rPr>
            </a:br>
            <a:r>
              <a:rPr lang="en-US" sz="1800" dirty="0">
                <a:solidFill>
                  <a:srgbClr val="FFFFFF"/>
                </a:solidFill>
              </a:rPr>
              <a:t>Don’t be the next statistic! </a:t>
            </a:r>
            <a:br>
              <a:rPr lang="en-US" sz="1800" dirty="0">
                <a:solidFill>
                  <a:srgbClr val="FFFFFF"/>
                </a:solidFill>
              </a:rPr>
            </a:br>
            <a:br>
              <a:rPr lang="en-US" sz="1800" dirty="0">
                <a:solidFill>
                  <a:srgbClr val="FFFFFF"/>
                </a:solidFill>
              </a:rPr>
            </a:br>
            <a:br>
              <a:rPr lang="en-US" sz="1800" dirty="0">
                <a:solidFill>
                  <a:srgbClr val="FFFFFF"/>
                </a:solidFill>
              </a:rPr>
            </a:br>
            <a:r>
              <a:rPr lang="en-US" sz="1800" dirty="0">
                <a:solidFill>
                  <a:srgbClr val="FFFFFF"/>
                </a:solidFill>
              </a:rPr>
              <a:t>Use SMART Senior Safety Tips and PROOF Red Flags of Phishing to stay safe.   </a:t>
            </a:r>
            <a:br>
              <a:rPr lang="en-US" sz="1800" b="1" dirty="0">
                <a:solidFill>
                  <a:srgbClr val="FFFFFF"/>
                </a:solidFill>
              </a:rPr>
            </a:br>
            <a:endParaRPr lang="en-US" sz="1800" dirty="0">
              <a:solidFill>
                <a:srgbClr val="FFFFFF"/>
              </a:solidFill>
            </a:endParaRPr>
          </a:p>
        </p:txBody>
      </p:sp>
      <p:sp>
        <p:nvSpPr>
          <p:cNvPr id="21" name="Freeform: Shape 20">
            <a:extLst>
              <a:ext uri="{FF2B5EF4-FFF2-40B4-BE49-F238E27FC236}">
                <a16:creationId xmlns:a16="http://schemas.microsoft.com/office/drawing/2014/main" id="{1C13ACF3-903E-4B6E-B59C-B9796350F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16355"/>
            <a:ext cx="7920717" cy="2241645"/>
          </a:xfrm>
          <a:custGeom>
            <a:avLst/>
            <a:gdLst>
              <a:gd name="connsiteX0" fmla="*/ 0 w 7920717"/>
              <a:gd name="connsiteY0" fmla="*/ 0 h 2241645"/>
              <a:gd name="connsiteX1" fmla="*/ 5125706 w 7920717"/>
              <a:gd name="connsiteY1" fmla="*/ 0 h 2241645"/>
              <a:gd name="connsiteX2" fmla="*/ 5125706 w 7920717"/>
              <a:gd name="connsiteY2" fmla="*/ 1919 h 2241645"/>
              <a:gd name="connsiteX3" fmla="*/ 5201593 w 7920717"/>
              <a:gd name="connsiteY3" fmla="*/ 0 h 2241645"/>
              <a:gd name="connsiteX4" fmla="*/ 7916273 w 7920717"/>
              <a:gd name="connsiteY4" fmla="*/ 2212528 h 2241645"/>
              <a:gd name="connsiteX5" fmla="*/ 7920717 w 7920717"/>
              <a:gd name="connsiteY5" fmla="*/ 2241645 h 2241645"/>
              <a:gd name="connsiteX6" fmla="*/ 0 w 7920717"/>
              <a:gd name="connsiteY6" fmla="*/ 2241645 h 224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717" h="2241645">
                <a:moveTo>
                  <a:pt x="0" y="0"/>
                </a:moveTo>
                <a:lnTo>
                  <a:pt x="5125706" y="0"/>
                </a:lnTo>
                <a:lnTo>
                  <a:pt x="5125706" y="1919"/>
                </a:lnTo>
                <a:lnTo>
                  <a:pt x="5201593" y="0"/>
                </a:lnTo>
                <a:cubicBezTo>
                  <a:pt x="6540665" y="0"/>
                  <a:pt x="7657890" y="949841"/>
                  <a:pt x="7916273" y="2212528"/>
                </a:cubicBezTo>
                <a:lnTo>
                  <a:pt x="7920717" y="2241645"/>
                </a:lnTo>
                <a:lnTo>
                  <a:pt x="0" y="2241645"/>
                </a:lnTo>
                <a:close/>
              </a:path>
            </a:pathLst>
          </a:cu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Placeholder 6" descr="Person sitting with laptop">
            <a:extLst>
              <a:ext uri="{FF2B5EF4-FFF2-40B4-BE49-F238E27FC236}">
                <a16:creationId xmlns:a16="http://schemas.microsoft.com/office/drawing/2014/main" id="{8F2C1DAD-63A6-6850-9902-AAC66BF761D0}"/>
              </a:ext>
            </a:extLst>
          </p:cNvPr>
          <p:cNvPicPr>
            <a:picLocks noGrp="1" noChangeAspect="1"/>
          </p:cNvPicPr>
          <p:nvPr>
            <p:ph type="pic" sz="quarter" idx="13"/>
          </p:nvPr>
        </p:nvPicPr>
        <p:blipFill>
          <a:blip r:embed="rId3"/>
          <a:srcRect l="44108" r="14358" b="-1"/>
          <a:stretch>
            <a:fillRect/>
          </a:stretch>
        </p:blipFill>
        <p:spPr>
          <a:xfrm>
            <a:off x="7924800" y="10"/>
            <a:ext cx="4267199" cy="6857990"/>
          </a:xfrm>
          <a:prstGeom prst="rect">
            <a:avLst/>
          </a:prstGeom>
        </p:spPr>
      </p:pic>
      <p:sp>
        <p:nvSpPr>
          <p:cNvPr id="4" name="Slide Number Placeholder 3">
            <a:extLst>
              <a:ext uri="{FF2B5EF4-FFF2-40B4-BE49-F238E27FC236}">
                <a16:creationId xmlns:a16="http://schemas.microsoft.com/office/drawing/2014/main" id="{258ECD88-7563-0E2D-38D6-262477CFE5A5}"/>
              </a:ext>
            </a:extLst>
          </p:cNvPr>
          <p:cNvSpPr>
            <a:spLocks noGrp="1"/>
          </p:cNvSpPr>
          <p:nvPr>
            <p:ph type="sldNum" sz="quarter" idx="4"/>
          </p:nvPr>
        </p:nvSpPr>
        <p:spPr>
          <a:xfrm>
            <a:off x="11391152" y="6433203"/>
            <a:ext cx="702781" cy="367842"/>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pPr algn="r">
                <a:lnSpc>
                  <a:spcPct val="90000"/>
                </a:lnSpc>
                <a:spcAft>
                  <a:spcPts val="600"/>
                </a:spcAft>
              </a:pPr>
              <a:t>4</a:t>
            </a:fld>
            <a:endParaRPr lang="en-US" sz="1900" dirty="0"/>
          </a:p>
        </p:txBody>
      </p:sp>
      <p:pic>
        <p:nvPicPr>
          <p:cNvPr id="10" name="Picture 9" descr="A white sign with blue text and yellow letters&#10;&#10;AI-generated content may be incorrect.">
            <a:extLst>
              <a:ext uri="{FF2B5EF4-FFF2-40B4-BE49-F238E27FC236}">
                <a16:creationId xmlns:a16="http://schemas.microsoft.com/office/drawing/2014/main" id="{830780C0-A78C-0795-BB43-6366232777D8}"/>
              </a:ext>
            </a:extLst>
          </p:cNvPr>
          <p:cNvPicPr>
            <a:picLocks noChangeAspect="1"/>
          </p:cNvPicPr>
          <p:nvPr/>
        </p:nvPicPr>
        <p:blipFill>
          <a:blip r:embed="rId4"/>
          <a:stretch>
            <a:fillRect/>
          </a:stretch>
        </p:blipFill>
        <p:spPr>
          <a:xfrm>
            <a:off x="4292509" y="4736584"/>
            <a:ext cx="1334124" cy="2001186"/>
          </a:xfrm>
          <a:prstGeom prst="rect">
            <a:avLst/>
          </a:prstGeom>
        </p:spPr>
      </p:pic>
      <p:pic>
        <p:nvPicPr>
          <p:cNvPr id="12" name="Picture 11" descr="A green sign with white text&#10;&#10;AI-generated content may be incorrect.">
            <a:extLst>
              <a:ext uri="{FF2B5EF4-FFF2-40B4-BE49-F238E27FC236}">
                <a16:creationId xmlns:a16="http://schemas.microsoft.com/office/drawing/2014/main" id="{3D0FBCB3-AB5F-843E-A8E7-BD4CFD49DE6B}"/>
              </a:ext>
            </a:extLst>
          </p:cNvPr>
          <p:cNvPicPr>
            <a:picLocks noChangeAspect="1"/>
          </p:cNvPicPr>
          <p:nvPr/>
        </p:nvPicPr>
        <p:blipFill>
          <a:blip r:embed="rId5"/>
          <a:stretch>
            <a:fillRect/>
          </a:stretch>
        </p:blipFill>
        <p:spPr>
          <a:xfrm>
            <a:off x="961867" y="4736583"/>
            <a:ext cx="1334125" cy="2001187"/>
          </a:xfrm>
          <a:prstGeom prst="rect">
            <a:avLst/>
          </a:prstGeom>
        </p:spPr>
      </p:pic>
      <p:pic>
        <p:nvPicPr>
          <p:cNvPr id="16" name="Picture 15" descr="A sign with text on it&#10;&#10;AI-generated content may be incorrect.">
            <a:extLst>
              <a:ext uri="{FF2B5EF4-FFF2-40B4-BE49-F238E27FC236}">
                <a16:creationId xmlns:a16="http://schemas.microsoft.com/office/drawing/2014/main" id="{346B0CC6-CF24-FA38-DDDF-099CD691B4F5}"/>
              </a:ext>
            </a:extLst>
          </p:cNvPr>
          <p:cNvPicPr>
            <a:picLocks noChangeAspect="1"/>
          </p:cNvPicPr>
          <p:nvPr/>
        </p:nvPicPr>
        <p:blipFill>
          <a:blip r:embed="rId6"/>
          <a:stretch>
            <a:fillRect/>
          </a:stretch>
        </p:blipFill>
        <p:spPr>
          <a:xfrm>
            <a:off x="2548832" y="4736581"/>
            <a:ext cx="1334124" cy="2001187"/>
          </a:xfrm>
          <a:prstGeom prst="rect">
            <a:avLst/>
          </a:prstGeom>
        </p:spPr>
      </p:pic>
    </p:spTree>
    <p:extLst>
      <p:ext uri="{BB962C8B-B14F-4D97-AF65-F5344CB8AC3E}">
        <p14:creationId xmlns:p14="http://schemas.microsoft.com/office/powerpoint/2010/main" val="3124175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0027CB-3C27-FC4C-AEF9-685A21EA1B94}"/>
              </a:ext>
            </a:extLst>
          </p:cNvPr>
          <p:cNvSpPr>
            <a:spLocks noGrp="1"/>
          </p:cNvSpPr>
          <p:nvPr>
            <p:ph type="title"/>
          </p:nvPr>
        </p:nvSpPr>
        <p:spPr>
          <a:xfrm>
            <a:off x="1625419" y="342419"/>
            <a:ext cx="9525000" cy="1919521"/>
          </a:xfrm>
        </p:spPr>
        <p:txBody>
          <a:bodyPr/>
          <a:lstStyle/>
          <a:p>
            <a:r>
              <a:rPr lang="en-US" dirty="0"/>
              <a:t>PROOF: Watch for </a:t>
            </a:r>
            <a:br>
              <a:rPr lang="en-US" dirty="0"/>
            </a:br>
            <a:r>
              <a:rPr lang="en-US" dirty="0"/>
              <a:t>Phishing Red Flags  </a:t>
            </a:r>
          </a:p>
        </p:txBody>
      </p:sp>
      <p:sp>
        <p:nvSpPr>
          <p:cNvPr id="4" name="Content Placeholder 3">
            <a:extLst>
              <a:ext uri="{FF2B5EF4-FFF2-40B4-BE49-F238E27FC236}">
                <a16:creationId xmlns:a16="http://schemas.microsoft.com/office/drawing/2014/main" id="{7B25569D-4B51-26CD-C967-65D3F4059DB9}"/>
              </a:ext>
            </a:extLst>
          </p:cNvPr>
          <p:cNvSpPr>
            <a:spLocks noGrp="1"/>
          </p:cNvSpPr>
          <p:nvPr>
            <p:ph sz="quarter" idx="10"/>
          </p:nvPr>
        </p:nvSpPr>
        <p:spPr>
          <a:xfrm>
            <a:off x="1371600" y="2274033"/>
            <a:ext cx="6232254" cy="3317875"/>
          </a:xfrm>
        </p:spPr>
        <p:txBody>
          <a:bodyPr>
            <a:normAutofit fontScale="77500" lnSpcReduction="20000"/>
          </a:bodyPr>
          <a:lstStyle/>
          <a:p>
            <a:r>
              <a:rPr lang="en-US" b="1" dirty="0"/>
              <a:t>Poor spelling and grammar: </a:t>
            </a:r>
            <a:r>
              <a:rPr lang="en-US" dirty="0"/>
              <a:t>Many scammers will misspell words, names, or phrases with multiple grammatical and punctuation errors typical companies would </a:t>
            </a:r>
            <a:r>
              <a:rPr lang="en-US"/>
              <a:t>not make. </a:t>
            </a:r>
            <a:endParaRPr lang="en-US" dirty="0"/>
          </a:p>
          <a:p>
            <a:r>
              <a:rPr lang="en-US" b="1" dirty="0"/>
              <a:t>Request for personal information: </a:t>
            </a:r>
            <a:r>
              <a:rPr lang="en-US" dirty="0"/>
              <a:t>The scammers will invent a reason to ask you for personal information or money. </a:t>
            </a:r>
            <a:r>
              <a:rPr lang="en-US" dirty="0">
                <a:solidFill>
                  <a:srgbClr val="FF0000"/>
                </a:solidFill>
              </a:rPr>
              <a:t>DON’T DIVULGE ANYTHING!</a:t>
            </a:r>
          </a:p>
          <a:p>
            <a:r>
              <a:rPr lang="en-US" b="1" dirty="0"/>
              <a:t>Odd or unfamiliar sender or caller: </a:t>
            </a:r>
            <a:r>
              <a:rPr lang="en-US" dirty="0"/>
              <a:t>Scammers will come from all angles trying to gain access to your information. Watch for new, odd, or unacquainted senders. </a:t>
            </a:r>
          </a:p>
          <a:p>
            <a:r>
              <a:rPr lang="en-US" b="1" dirty="0"/>
              <a:t>Offers too good to be true: </a:t>
            </a:r>
            <a:r>
              <a:rPr lang="en-US" dirty="0"/>
              <a:t>loss of productivity costing consumers thousands of dollars </a:t>
            </a:r>
          </a:p>
          <a:p>
            <a:r>
              <a:rPr lang="en-US" b="1" dirty="0"/>
              <a:t>False sense of Urgency: </a:t>
            </a:r>
            <a:r>
              <a:rPr lang="en-US" dirty="0"/>
              <a:t>customers want something easy to use that helps make their life easier </a:t>
            </a:r>
          </a:p>
        </p:txBody>
      </p:sp>
      <p:sp>
        <p:nvSpPr>
          <p:cNvPr id="2" name="Slide Number Placeholder 1">
            <a:extLst>
              <a:ext uri="{FF2B5EF4-FFF2-40B4-BE49-F238E27FC236}">
                <a16:creationId xmlns:a16="http://schemas.microsoft.com/office/drawing/2014/main" id="{616BFA23-AB5B-BA88-E233-DE14DED5A297}"/>
              </a:ext>
            </a:extLst>
          </p:cNvPr>
          <p:cNvSpPr>
            <a:spLocks noGrp="1"/>
          </p:cNvSpPr>
          <p:nvPr>
            <p:ph type="sldNum" sz="quarter" idx="4"/>
          </p:nvPr>
        </p:nvSpPr>
        <p:spPr/>
        <p:txBody>
          <a:bodyPr/>
          <a:lstStyle/>
          <a:p>
            <a:fld id="{08AB70BE-1769-45B8-85A6-0C837432C7E6}" type="slidenum">
              <a:rPr lang="en-US" smtClean="0"/>
              <a:pPr/>
              <a:t>5</a:t>
            </a:fld>
            <a:endParaRPr lang="en-US" dirty="0"/>
          </a:p>
        </p:txBody>
      </p:sp>
      <p:pic>
        <p:nvPicPr>
          <p:cNvPr id="6" name="Picture 5" descr="A white sign with blue text and yellow letters&#10;&#10;AI-generated content may be incorrect.">
            <a:extLst>
              <a:ext uri="{FF2B5EF4-FFF2-40B4-BE49-F238E27FC236}">
                <a16:creationId xmlns:a16="http://schemas.microsoft.com/office/drawing/2014/main" id="{142057D4-7258-9619-378A-0DC7EFF21D32}"/>
              </a:ext>
            </a:extLst>
          </p:cNvPr>
          <p:cNvPicPr>
            <a:picLocks noChangeAspect="1"/>
          </p:cNvPicPr>
          <p:nvPr/>
        </p:nvPicPr>
        <p:blipFill>
          <a:blip r:embed="rId3"/>
          <a:stretch>
            <a:fillRect/>
          </a:stretch>
        </p:blipFill>
        <p:spPr>
          <a:xfrm>
            <a:off x="7611927" y="0"/>
            <a:ext cx="4572000" cy="6858000"/>
          </a:xfrm>
          <a:prstGeom prst="rect">
            <a:avLst/>
          </a:prstGeom>
        </p:spPr>
      </p:pic>
      <p:pic>
        <p:nvPicPr>
          <p:cNvPr id="1026" name="Picture 2" descr="🚩 Triangular Flag on Post Emoji">
            <a:extLst>
              <a:ext uri="{FF2B5EF4-FFF2-40B4-BE49-F238E27FC236}">
                <a16:creationId xmlns:a16="http://schemas.microsoft.com/office/drawing/2014/main" id="{247985B9-8620-5540-9464-55A99BBFD9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828" y="808620"/>
            <a:ext cx="731543" cy="7315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 Triangular Flag on Post Emoji">
            <a:extLst>
              <a:ext uri="{FF2B5EF4-FFF2-40B4-BE49-F238E27FC236}">
                <a16:creationId xmlns:a16="http://schemas.microsoft.com/office/drawing/2014/main" id="{7ADF05FA-E48D-8552-46F8-458001FC3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7919" y="900320"/>
            <a:ext cx="731543" cy="7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628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B985D-80EF-893B-6061-F884D2A615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BC9F35-B879-F981-AE12-49AF0422FB47}"/>
              </a:ext>
            </a:extLst>
          </p:cNvPr>
          <p:cNvSpPr>
            <a:spLocks noGrp="1"/>
          </p:cNvSpPr>
          <p:nvPr>
            <p:ph type="title"/>
          </p:nvPr>
        </p:nvSpPr>
        <p:spPr>
          <a:xfrm>
            <a:off x="1983392" y="-92098"/>
            <a:ext cx="7680303" cy="2025117"/>
          </a:xfrm>
        </p:spPr>
        <p:txBody>
          <a:bodyPr>
            <a:normAutofit/>
          </a:bodyPr>
          <a:lstStyle/>
          <a:p>
            <a:r>
              <a:rPr lang="en-US" sz="4000" dirty="0"/>
              <a:t>Acronyms to remember: </a:t>
            </a:r>
          </a:p>
        </p:txBody>
      </p:sp>
      <p:pic>
        <p:nvPicPr>
          <p:cNvPr id="7" name="Content Placeholder 6" descr="A blue and red sign with white text&#10;&#10;AI-generated content may be incorrect.">
            <a:extLst>
              <a:ext uri="{FF2B5EF4-FFF2-40B4-BE49-F238E27FC236}">
                <a16:creationId xmlns:a16="http://schemas.microsoft.com/office/drawing/2014/main" id="{6D5A2220-17B8-B82C-E5C6-072E7926311B}"/>
              </a:ext>
            </a:extLst>
          </p:cNvPr>
          <p:cNvPicPr>
            <a:picLocks noGrp="1" noChangeAspect="1"/>
          </p:cNvPicPr>
          <p:nvPr>
            <p:ph sz="quarter" idx="10"/>
          </p:nvPr>
        </p:nvPicPr>
        <p:blipFill>
          <a:blip r:embed="rId3"/>
          <a:stretch>
            <a:fillRect/>
          </a:stretch>
        </p:blipFill>
        <p:spPr>
          <a:xfrm>
            <a:off x="1419278" y="1435758"/>
            <a:ext cx="3619790" cy="5429687"/>
          </a:xfrm>
        </p:spPr>
      </p:pic>
      <p:sp>
        <p:nvSpPr>
          <p:cNvPr id="2" name="Slide Number Placeholder 1">
            <a:extLst>
              <a:ext uri="{FF2B5EF4-FFF2-40B4-BE49-F238E27FC236}">
                <a16:creationId xmlns:a16="http://schemas.microsoft.com/office/drawing/2014/main" id="{3C811ABF-D43C-8E84-C955-813C7AD3CE4D}"/>
              </a:ext>
            </a:extLst>
          </p:cNvPr>
          <p:cNvSpPr>
            <a:spLocks noGrp="1"/>
          </p:cNvSpPr>
          <p:nvPr>
            <p:ph type="sldNum" sz="quarter" idx="4"/>
          </p:nvPr>
        </p:nvSpPr>
        <p:spPr/>
        <p:txBody>
          <a:bodyPr/>
          <a:lstStyle/>
          <a:p>
            <a:fld id="{08AB70BE-1769-45B8-85A6-0C837432C7E6}" type="slidenum">
              <a:rPr lang="en-US" smtClean="0"/>
              <a:pPr/>
              <a:t>6</a:t>
            </a:fld>
            <a:endParaRPr lang="en-US" dirty="0"/>
          </a:p>
        </p:txBody>
      </p:sp>
      <p:pic>
        <p:nvPicPr>
          <p:cNvPr id="10" name="Picture 9" descr="A sign with text on it&#10;&#10;AI-generated content may be incorrect.">
            <a:extLst>
              <a:ext uri="{FF2B5EF4-FFF2-40B4-BE49-F238E27FC236}">
                <a16:creationId xmlns:a16="http://schemas.microsoft.com/office/drawing/2014/main" id="{BEBAD4D2-41B2-9331-BFD2-DD2AE25B11C3}"/>
              </a:ext>
            </a:extLst>
          </p:cNvPr>
          <p:cNvPicPr>
            <a:picLocks noChangeAspect="1"/>
          </p:cNvPicPr>
          <p:nvPr/>
        </p:nvPicPr>
        <p:blipFill>
          <a:blip r:embed="rId4"/>
          <a:stretch>
            <a:fillRect/>
          </a:stretch>
        </p:blipFill>
        <p:spPr>
          <a:xfrm>
            <a:off x="5348252" y="1565663"/>
            <a:ext cx="3522195" cy="5283293"/>
          </a:xfrm>
          <a:prstGeom prst="rect">
            <a:avLst/>
          </a:prstGeom>
        </p:spPr>
      </p:pic>
    </p:spTree>
    <p:extLst>
      <p:ext uri="{BB962C8B-B14F-4D97-AF65-F5344CB8AC3E}">
        <p14:creationId xmlns:p14="http://schemas.microsoft.com/office/powerpoint/2010/main" val="89179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C2EC19-A157-8389-07DB-650659081F52}"/>
              </a:ext>
            </a:extLst>
          </p:cNvPr>
          <p:cNvSpPr>
            <a:spLocks noGrp="1"/>
          </p:cNvSpPr>
          <p:nvPr>
            <p:ph type="title"/>
          </p:nvPr>
        </p:nvSpPr>
        <p:spPr>
          <a:xfrm>
            <a:off x="1750734" y="177429"/>
            <a:ext cx="8690533" cy="791164"/>
          </a:xfrm>
        </p:spPr>
        <p:txBody>
          <a:bodyPr/>
          <a:lstStyle/>
          <a:p>
            <a:r>
              <a:rPr lang="en-US" dirty="0"/>
              <a:t>First Phishing Example</a:t>
            </a:r>
          </a:p>
        </p:txBody>
      </p:sp>
      <p:sp>
        <p:nvSpPr>
          <p:cNvPr id="4" name="Content Placeholder 3">
            <a:extLst>
              <a:ext uri="{FF2B5EF4-FFF2-40B4-BE49-F238E27FC236}">
                <a16:creationId xmlns:a16="http://schemas.microsoft.com/office/drawing/2014/main" id="{B9D6390D-BFD6-DF07-2067-06D2785D587D}"/>
              </a:ext>
            </a:extLst>
          </p:cNvPr>
          <p:cNvSpPr>
            <a:spLocks noGrp="1"/>
          </p:cNvSpPr>
          <p:nvPr>
            <p:ph sz="quarter" idx="10"/>
          </p:nvPr>
        </p:nvSpPr>
        <p:spPr>
          <a:xfrm>
            <a:off x="1679954" y="1770310"/>
            <a:ext cx="8700522" cy="1953481"/>
          </a:xfrm>
        </p:spPr>
        <p:txBody>
          <a:bodyPr>
            <a:normAutofit fontScale="25000" lnSpcReduction="20000"/>
          </a:bodyPr>
          <a:lstStyle/>
          <a:p>
            <a:pPr algn="l"/>
            <a:r>
              <a:rPr lang="en-US" sz="4800" b="1" dirty="0">
                <a:solidFill>
                  <a:schemeClr val="bg1"/>
                </a:solidFill>
              </a:rPr>
              <a:t>From:</a:t>
            </a:r>
            <a:r>
              <a:rPr lang="en-US" sz="4800" dirty="0">
                <a:solidFill>
                  <a:schemeClr val="bg1"/>
                </a:solidFill>
              </a:rPr>
              <a:t> support@secure-bank-alerts.com</a:t>
            </a:r>
            <a:br>
              <a:rPr lang="en-US" sz="4800" dirty="0">
                <a:solidFill>
                  <a:schemeClr val="bg1"/>
                </a:solidFill>
              </a:rPr>
            </a:br>
            <a:r>
              <a:rPr lang="en-US" sz="4800" b="1" dirty="0">
                <a:solidFill>
                  <a:schemeClr val="bg1"/>
                </a:solidFill>
              </a:rPr>
              <a:t>Reply-To:</a:t>
            </a:r>
            <a:r>
              <a:rPr lang="en-US" sz="4800" dirty="0">
                <a:solidFill>
                  <a:schemeClr val="bg1"/>
                </a:solidFill>
              </a:rPr>
              <a:t> alerts@secure-bank-alerts.com</a:t>
            </a:r>
            <a:br>
              <a:rPr lang="en-US" sz="4800" dirty="0">
                <a:solidFill>
                  <a:schemeClr val="bg1"/>
                </a:solidFill>
              </a:rPr>
            </a:br>
            <a:r>
              <a:rPr lang="en-US" sz="4800" b="1" dirty="0">
                <a:solidFill>
                  <a:schemeClr val="bg1"/>
                </a:solidFill>
              </a:rPr>
              <a:t>To:</a:t>
            </a:r>
            <a:r>
              <a:rPr lang="en-US" sz="4800" dirty="0">
                <a:solidFill>
                  <a:schemeClr val="bg1"/>
                </a:solidFill>
              </a:rPr>
              <a:t> j.senior@example.com</a:t>
            </a:r>
            <a:br>
              <a:rPr lang="en-US" sz="4800" dirty="0">
                <a:solidFill>
                  <a:schemeClr val="bg1"/>
                </a:solidFill>
              </a:rPr>
            </a:br>
            <a:r>
              <a:rPr lang="en-US" sz="4800" b="1" dirty="0">
                <a:solidFill>
                  <a:schemeClr val="bg1"/>
                </a:solidFill>
              </a:rPr>
              <a:t>Subject:</a:t>
            </a:r>
            <a:r>
              <a:rPr lang="en-US" sz="4800" dirty="0">
                <a:solidFill>
                  <a:schemeClr val="bg1"/>
                </a:solidFill>
              </a:rPr>
              <a:t> Important: Your Bank of Sorrow Account Has Been Locked — Verify Now</a:t>
            </a:r>
          </a:p>
          <a:p>
            <a:pPr algn="l"/>
            <a:r>
              <a:rPr lang="en-US" sz="4800" b="1" dirty="0">
                <a:solidFill>
                  <a:schemeClr val="bg1"/>
                </a:solidFill>
              </a:rPr>
              <a:t>Body (plain text):</a:t>
            </a:r>
            <a:endParaRPr lang="en-US" sz="4800" dirty="0">
              <a:solidFill>
                <a:schemeClr val="bg1"/>
              </a:solidFill>
            </a:endParaRPr>
          </a:p>
          <a:p>
            <a:pPr algn="l"/>
            <a:r>
              <a:rPr lang="en-US" sz="4800" dirty="0">
                <a:solidFill>
                  <a:schemeClr val="bg1"/>
                </a:solidFill>
              </a:rPr>
              <a:t>Dear Customer,</a:t>
            </a:r>
          </a:p>
          <a:p>
            <a:pPr algn="l"/>
            <a:r>
              <a:rPr lang="en-US" sz="4800" dirty="0">
                <a:solidFill>
                  <a:schemeClr val="bg1"/>
                </a:solidFill>
              </a:rPr>
              <a:t>We detected suspicious activity on your Bank of Sorrow account and have temporarily locked access to protect you. To restore full access and avoid permanent suspension, please verify your account immediately.</a:t>
            </a:r>
          </a:p>
          <a:p>
            <a:pPr algn="l"/>
            <a:r>
              <a:rPr lang="en-US" sz="4800" dirty="0">
                <a:solidFill>
                  <a:schemeClr val="bg1"/>
                </a:solidFill>
              </a:rPr>
              <a:t>Verify Now: https://bankofsorrow-login.com/verify</a:t>
            </a:r>
          </a:p>
          <a:p>
            <a:pPr algn="l"/>
            <a:r>
              <a:rPr lang="en-US" sz="4800" dirty="0">
                <a:solidFill>
                  <a:schemeClr val="bg1"/>
                </a:solidFill>
              </a:rPr>
              <a:t>If we do not receive verification within 24 hours your account will be closed.</a:t>
            </a:r>
          </a:p>
          <a:p>
            <a:pPr algn="l"/>
            <a:r>
              <a:rPr lang="en-US" sz="4800" dirty="0">
                <a:solidFill>
                  <a:schemeClr val="bg1"/>
                </a:solidFill>
              </a:rPr>
              <a:t>Thank you for your prompt attention.</a:t>
            </a:r>
            <a:br>
              <a:rPr lang="en-US" sz="4800" dirty="0">
                <a:solidFill>
                  <a:schemeClr val="bg1"/>
                </a:solidFill>
              </a:rPr>
            </a:br>
            <a:r>
              <a:rPr lang="en-US" sz="4800" dirty="0">
                <a:solidFill>
                  <a:schemeClr val="bg1"/>
                </a:solidFill>
              </a:rPr>
              <a:t>Bank of Sorrow Security Team</a:t>
            </a:r>
          </a:p>
          <a:p>
            <a:pPr algn="l"/>
            <a:endParaRPr lang="en-US" b="1" dirty="0"/>
          </a:p>
          <a:p>
            <a:endParaRPr lang="en-US" noProof="1"/>
          </a:p>
        </p:txBody>
      </p:sp>
      <p:sp>
        <p:nvSpPr>
          <p:cNvPr id="2" name="Slide Number Placeholder 1">
            <a:extLst>
              <a:ext uri="{FF2B5EF4-FFF2-40B4-BE49-F238E27FC236}">
                <a16:creationId xmlns:a16="http://schemas.microsoft.com/office/drawing/2014/main" id="{17DE2532-F4A7-30E2-0525-1FF82D28A315}"/>
              </a:ext>
            </a:extLst>
          </p:cNvPr>
          <p:cNvSpPr>
            <a:spLocks noGrp="1"/>
          </p:cNvSpPr>
          <p:nvPr>
            <p:ph type="sldNum" sz="quarter" idx="4"/>
          </p:nvPr>
        </p:nvSpPr>
        <p:spPr/>
        <p:txBody>
          <a:bodyPr/>
          <a:lstStyle/>
          <a:p>
            <a:fld id="{08AB70BE-1769-45B8-85A6-0C837432C7E6}" type="slidenum">
              <a:rPr lang="en-US" smtClean="0"/>
              <a:pPr/>
              <a:t>7</a:t>
            </a:fld>
            <a:endParaRPr lang="en-US" dirty="0"/>
          </a:p>
        </p:txBody>
      </p:sp>
      <p:sp>
        <p:nvSpPr>
          <p:cNvPr id="5" name="TextBox 4">
            <a:extLst>
              <a:ext uri="{FF2B5EF4-FFF2-40B4-BE49-F238E27FC236}">
                <a16:creationId xmlns:a16="http://schemas.microsoft.com/office/drawing/2014/main" id="{B8AF875A-D4A6-02D3-2B14-23169F32A278}"/>
              </a:ext>
            </a:extLst>
          </p:cNvPr>
          <p:cNvSpPr txBox="1"/>
          <p:nvPr/>
        </p:nvSpPr>
        <p:spPr>
          <a:xfrm>
            <a:off x="401283" y="1046286"/>
            <a:ext cx="11235937" cy="646331"/>
          </a:xfrm>
          <a:prstGeom prst="rect">
            <a:avLst/>
          </a:prstGeom>
          <a:noFill/>
        </p:spPr>
        <p:txBody>
          <a:bodyPr wrap="square" rtlCol="0">
            <a:spAutoFit/>
          </a:bodyPr>
          <a:lstStyle/>
          <a:p>
            <a:pPr algn="ctr"/>
            <a:r>
              <a:rPr lang="en-US" b="1" dirty="0">
                <a:solidFill>
                  <a:schemeClr val="bg1"/>
                </a:solidFill>
              </a:rPr>
              <a:t>Obvious Bank Scam Email</a:t>
            </a:r>
          </a:p>
          <a:p>
            <a:endParaRPr lang="en-US" dirty="0"/>
          </a:p>
        </p:txBody>
      </p:sp>
    </p:spTree>
    <p:extLst>
      <p:ext uri="{BB962C8B-B14F-4D97-AF65-F5344CB8AC3E}">
        <p14:creationId xmlns:p14="http://schemas.microsoft.com/office/powerpoint/2010/main" val="2470345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3A992-F526-7B6C-2390-3E68F0BDD5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75E540-0B5E-D5BF-BF4D-1FD2EB60712A}"/>
              </a:ext>
            </a:extLst>
          </p:cNvPr>
          <p:cNvSpPr>
            <a:spLocks noGrp="1"/>
          </p:cNvSpPr>
          <p:nvPr>
            <p:ph type="title"/>
          </p:nvPr>
        </p:nvSpPr>
        <p:spPr>
          <a:xfrm>
            <a:off x="1750734" y="177429"/>
            <a:ext cx="8690533" cy="791164"/>
          </a:xfrm>
        </p:spPr>
        <p:txBody>
          <a:bodyPr/>
          <a:lstStyle/>
          <a:p>
            <a:r>
              <a:rPr lang="en-US" dirty="0"/>
              <a:t>First Phishing Example</a:t>
            </a:r>
          </a:p>
        </p:txBody>
      </p:sp>
      <p:sp>
        <p:nvSpPr>
          <p:cNvPr id="4" name="Content Placeholder 3">
            <a:extLst>
              <a:ext uri="{FF2B5EF4-FFF2-40B4-BE49-F238E27FC236}">
                <a16:creationId xmlns:a16="http://schemas.microsoft.com/office/drawing/2014/main" id="{82D23E0A-4474-F703-EC87-417B376CA1BD}"/>
              </a:ext>
            </a:extLst>
          </p:cNvPr>
          <p:cNvSpPr>
            <a:spLocks noGrp="1"/>
          </p:cNvSpPr>
          <p:nvPr>
            <p:ph sz="quarter" idx="10"/>
          </p:nvPr>
        </p:nvSpPr>
        <p:spPr>
          <a:xfrm>
            <a:off x="1679954" y="1770310"/>
            <a:ext cx="4036691" cy="3097719"/>
          </a:xfrm>
        </p:spPr>
        <p:txBody>
          <a:bodyPr>
            <a:normAutofit fontScale="25000" lnSpcReduction="20000"/>
          </a:bodyPr>
          <a:lstStyle/>
          <a:p>
            <a:pPr algn="l"/>
            <a:r>
              <a:rPr lang="en-US" sz="4800" b="1" dirty="0">
                <a:solidFill>
                  <a:schemeClr val="bg1"/>
                </a:solidFill>
              </a:rPr>
              <a:t>From:</a:t>
            </a:r>
            <a:r>
              <a:rPr lang="en-US" sz="4800" dirty="0">
                <a:solidFill>
                  <a:schemeClr val="bg1"/>
                </a:solidFill>
              </a:rPr>
              <a:t> </a:t>
            </a:r>
            <a:r>
              <a:rPr lang="en-US" sz="4800" dirty="0">
                <a:solidFill>
                  <a:srgbClr val="FFFF00"/>
                </a:solidFill>
                <a:highlight>
                  <a:srgbClr val="800000"/>
                </a:highlight>
              </a:rPr>
              <a:t>support@secure-bank-alerts.com</a:t>
            </a:r>
            <a:br>
              <a:rPr lang="en-US" sz="4800" dirty="0">
                <a:solidFill>
                  <a:schemeClr val="bg1"/>
                </a:solidFill>
                <a:highlight>
                  <a:srgbClr val="800000"/>
                </a:highlight>
              </a:rPr>
            </a:br>
            <a:r>
              <a:rPr lang="en-US" sz="4800" b="1" dirty="0">
                <a:solidFill>
                  <a:schemeClr val="bg1"/>
                </a:solidFill>
              </a:rPr>
              <a:t>Reply-To:</a:t>
            </a:r>
            <a:r>
              <a:rPr lang="en-US" sz="4800" dirty="0">
                <a:solidFill>
                  <a:schemeClr val="bg1"/>
                </a:solidFill>
              </a:rPr>
              <a:t> alerts@secure-bank-alerts.com</a:t>
            </a:r>
            <a:br>
              <a:rPr lang="en-US" sz="4800" dirty="0">
                <a:solidFill>
                  <a:schemeClr val="bg1"/>
                </a:solidFill>
              </a:rPr>
            </a:br>
            <a:r>
              <a:rPr lang="en-US" sz="4800" b="1" dirty="0">
                <a:solidFill>
                  <a:schemeClr val="bg1"/>
                </a:solidFill>
              </a:rPr>
              <a:t>To:</a:t>
            </a:r>
            <a:r>
              <a:rPr lang="en-US" sz="4800" dirty="0">
                <a:solidFill>
                  <a:schemeClr val="bg1"/>
                </a:solidFill>
              </a:rPr>
              <a:t> j.senior@example.com</a:t>
            </a:r>
            <a:br>
              <a:rPr lang="en-US" sz="4800" dirty="0">
                <a:solidFill>
                  <a:schemeClr val="bg1"/>
                </a:solidFill>
              </a:rPr>
            </a:br>
            <a:r>
              <a:rPr lang="en-US" sz="4800" b="1" dirty="0">
                <a:solidFill>
                  <a:schemeClr val="bg1"/>
                </a:solidFill>
              </a:rPr>
              <a:t>Subject:</a:t>
            </a:r>
            <a:r>
              <a:rPr lang="en-US" sz="4800" dirty="0">
                <a:solidFill>
                  <a:schemeClr val="bg1"/>
                </a:solidFill>
              </a:rPr>
              <a:t> Important: Your Bank of Sorrow Account Has Been Locked — Verify Now</a:t>
            </a:r>
          </a:p>
          <a:p>
            <a:pPr algn="l"/>
            <a:r>
              <a:rPr lang="en-US" sz="4800" b="1" dirty="0">
                <a:solidFill>
                  <a:schemeClr val="bg1"/>
                </a:solidFill>
              </a:rPr>
              <a:t>Body (plain text):</a:t>
            </a:r>
            <a:endParaRPr lang="en-US" sz="4800" dirty="0">
              <a:solidFill>
                <a:schemeClr val="bg1"/>
              </a:solidFill>
            </a:endParaRPr>
          </a:p>
          <a:p>
            <a:pPr algn="l"/>
            <a:r>
              <a:rPr lang="en-US" sz="4800" dirty="0">
                <a:solidFill>
                  <a:srgbClr val="FFFF00"/>
                </a:solidFill>
                <a:highlight>
                  <a:srgbClr val="800000"/>
                </a:highlight>
              </a:rPr>
              <a:t>Dear Customer,</a:t>
            </a:r>
          </a:p>
          <a:p>
            <a:pPr algn="l"/>
            <a:r>
              <a:rPr lang="en-US" sz="4800" dirty="0">
                <a:solidFill>
                  <a:schemeClr val="bg1"/>
                </a:solidFill>
              </a:rPr>
              <a:t>We detected suspicious activity on your Bank of Sorrow account and have temporarily locked access to protect you. To restore full access and avoid permanent suspension, please verify your account immediately.</a:t>
            </a:r>
          </a:p>
          <a:p>
            <a:pPr algn="l"/>
            <a:r>
              <a:rPr lang="en-US" sz="4800" dirty="0">
                <a:solidFill>
                  <a:schemeClr val="bg1"/>
                </a:solidFill>
              </a:rPr>
              <a:t>Verify Now: </a:t>
            </a:r>
            <a:r>
              <a:rPr lang="en-US" sz="4800" dirty="0">
                <a:solidFill>
                  <a:srgbClr val="FFFF00"/>
                </a:solidFill>
                <a:highlight>
                  <a:srgbClr val="800000"/>
                </a:highlight>
              </a:rPr>
              <a:t>https://bankofsorrow-login.com/verify</a:t>
            </a:r>
          </a:p>
          <a:p>
            <a:pPr algn="l"/>
            <a:r>
              <a:rPr lang="en-US" sz="4800" dirty="0">
                <a:solidFill>
                  <a:schemeClr val="bg1"/>
                </a:solidFill>
              </a:rPr>
              <a:t>If we do not receive </a:t>
            </a:r>
            <a:r>
              <a:rPr lang="en-US" sz="4800" dirty="0">
                <a:solidFill>
                  <a:srgbClr val="FFFF00"/>
                </a:solidFill>
                <a:highlight>
                  <a:srgbClr val="800000"/>
                </a:highlight>
              </a:rPr>
              <a:t>verification within 24 hours your account will be closed.</a:t>
            </a:r>
          </a:p>
          <a:p>
            <a:pPr algn="l"/>
            <a:r>
              <a:rPr lang="en-US" sz="4800" dirty="0">
                <a:solidFill>
                  <a:schemeClr val="bg1"/>
                </a:solidFill>
              </a:rPr>
              <a:t>Thank you for your prompt attention.</a:t>
            </a:r>
            <a:br>
              <a:rPr lang="en-US" sz="4800" dirty="0">
                <a:solidFill>
                  <a:schemeClr val="bg1"/>
                </a:solidFill>
              </a:rPr>
            </a:br>
            <a:r>
              <a:rPr lang="en-US" sz="4800" dirty="0">
                <a:solidFill>
                  <a:schemeClr val="bg1"/>
                </a:solidFill>
              </a:rPr>
              <a:t>Bank of Sorrow Security Team</a:t>
            </a:r>
          </a:p>
          <a:p>
            <a:pPr algn="l"/>
            <a:endParaRPr lang="en-US" b="1" dirty="0"/>
          </a:p>
          <a:p>
            <a:endParaRPr lang="en-US" noProof="1"/>
          </a:p>
        </p:txBody>
      </p:sp>
      <p:sp>
        <p:nvSpPr>
          <p:cNvPr id="2" name="Slide Number Placeholder 1">
            <a:extLst>
              <a:ext uri="{FF2B5EF4-FFF2-40B4-BE49-F238E27FC236}">
                <a16:creationId xmlns:a16="http://schemas.microsoft.com/office/drawing/2014/main" id="{63163386-FA46-BF14-EB77-BD0F8D345484}"/>
              </a:ext>
            </a:extLst>
          </p:cNvPr>
          <p:cNvSpPr>
            <a:spLocks noGrp="1"/>
          </p:cNvSpPr>
          <p:nvPr>
            <p:ph type="sldNum" sz="quarter" idx="4"/>
          </p:nvPr>
        </p:nvSpPr>
        <p:spPr/>
        <p:txBody>
          <a:bodyPr/>
          <a:lstStyle/>
          <a:p>
            <a:fld id="{08AB70BE-1769-45B8-85A6-0C837432C7E6}" type="slidenum">
              <a:rPr lang="en-US" smtClean="0"/>
              <a:pPr/>
              <a:t>8</a:t>
            </a:fld>
            <a:endParaRPr lang="en-US" dirty="0"/>
          </a:p>
        </p:txBody>
      </p:sp>
      <p:sp>
        <p:nvSpPr>
          <p:cNvPr id="5" name="TextBox 4">
            <a:extLst>
              <a:ext uri="{FF2B5EF4-FFF2-40B4-BE49-F238E27FC236}">
                <a16:creationId xmlns:a16="http://schemas.microsoft.com/office/drawing/2014/main" id="{FCAF47BD-5197-2C8C-E50A-3EC24EEAF024}"/>
              </a:ext>
            </a:extLst>
          </p:cNvPr>
          <p:cNvSpPr txBox="1"/>
          <p:nvPr/>
        </p:nvSpPr>
        <p:spPr>
          <a:xfrm>
            <a:off x="401283" y="1046286"/>
            <a:ext cx="11235937" cy="646331"/>
          </a:xfrm>
          <a:prstGeom prst="rect">
            <a:avLst/>
          </a:prstGeom>
          <a:noFill/>
        </p:spPr>
        <p:txBody>
          <a:bodyPr wrap="square" rtlCol="0">
            <a:spAutoFit/>
          </a:bodyPr>
          <a:lstStyle/>
          <a:p>
            <a:pPr algn="ctr"/>
            <a:r>
              <a:rPr lang="en-US" b="1" dirty="0">
                <a:solidFill>
                  <a:schemeClr val="bg1"/>
                </a:solidFill>
              </a:rPr>
              <a:t>Obvious Bank Scam Email</a:t>
            </a:r>
          </a:p>
          <a:p>
            <a:endParaRPr lang="en-US" dirty="0"/>
          </a:p>
        </p:txBody>
      </p:sp>
      <p:sp>
        <p:nvSpPr>
          <p:cNvPr id="6" name="TextBox 5">
            <a:extLst>
              <a:ext uri="{FF2B5EF4-FFF2-40B4-BE49-F238E27FC236}">
                <a16:creationId xmlns:a16="http://schemas.microsoft.com/office/drawing/2014/main" id="{22A74772-591C-2F2C-61D4-4CE0EB0050BD}"/>
              </a:ext>
            </a:extLst>
          </p:cNvPr>
          <p:cNvSpPr txBox="1"/>
          <p:nvPr/>
        </p:nvSpPr>
        <p:spPr>
          <a:xfrm>
            <a:off x="5937935" y="1770310"/>
            <a:ext cx="4461486" cy="3447098"/>
          </a:xfrm>
          <a:prstGeom prst="rect">
            <a:avLst/>
          </a:prstGeom>
          <a:noFill/>
        </p:spPr>
        <p:txBody>
          <a:bodyPr wrap="square" rtlCol="0">
            <a:spAutoFit/>
          </a:bodyPr>
          <a:lstStyle/>
          <a:p>
            <a:r>
              <a:rPr lang="en-US" sz="1400" dirty="0">
                <a:solidFill>
                  <a:schemeClr val="bg2"/>
                </a:solidFill>
              </a:rPr>
              <a:t>Visible link text (what it looks like in the email): </a:t>
            </a:r>
            <a:r>
              <a:rPr lang="en-US" sz="1400" dirty="0">
                <a:solidFill>
                  <a:schemeClr val="bg2"/>
                </a:solidFill>
                <a:hlinkClick r:id="rId3">
                  <a:extLst>
                    <a:ext uri="{A12FA001-AC4F-418D-AE19-62706E023703}">
                      <ahyp:hlinkClr xmlns:ahyp="http://schemas.microsoft.com/office/drawing/2018/hyperlinkcolor" val="tx"/>
                    </a:ext>
                  </a:extLst>
                </a:hlinkClick>
              </a:rPr>
              <a:t>https://www.bankofsorrow.com</a:t>
            </a:r>
            <a:endParaRPr lang="en-US" sz="1400" dirty="0">
              <a:solidFill>
                <a:schemeClr val="bg2"/>
              </a:solidFill>
            </a:endParaRPr>
          </a:p>
          <a:p>
            <a:r>
              <a:rPr lang="en-US" sz="1400" dirty="0">
                <a:solidFill>
                  <a:schemeClr val="bg2"/>
                </a:solidFill>
              </a:rPr>
              <a:t>Actual underlying URL (hover target): </a:t>
            </a:r>
            <a:r>
              <a:rPr lang="en-US" sz="1400" dirty="0">
                <a:solidFill>
                  <a:schemeClr val="bg2"/>
                </a:solidFill>
                <a:hlinkClick r:id="rId4">
                  <a:extLst>
                    <a:ext uri="{A12FA001-AC4F-418D-AE19-62706E023703}">
                      <ahyp:hlinkClr xmlns:ahyp="http://schemas.microsoft.com/office/drawing/2018/hyperlinkcolor" val="tx"/>
                    </a:ext>
                  </a:extLst>
                </a:hlinkClick>
              </a:rPr>
              <a:t>https://bankofsorrow-login.com/verify</a:t>
            </a:r>
            <a:endParaRPr lang="en-US" sz="1400" dirty="0">
              <a:solidFill>
                <a:schemeClr val="bg2"/>
              </a:solidFill>
            </a:endParaRPr>
          </a:p>
          <a:p>
            <a:endParaRPr lang="en-US" sz="1400" dirty="0">
              <a:solidFill>
                <a:schemeClr val="bg2"/>
              </a:solidFill>
            </a:endParaRPr>
          </a:p>
          <a:p>
            <a:r>
              <a:rPr lang="en-US" sz="1400" dirty="0">
                <a:solidFill>
                  <a:schemeClr val="bg2"/>
                </a:solidFill>
              </a:rPr>
              <a:t>Red flags:</a:t>
            </a:r>
          </a:p>
          <a:p>
            <a:pPr marL="285750" indent="-285750">
              <a:buFont typeface="Arial" panose="020B0604020202020204" pitchFamily="34" charset="0"/>
              <a:buChar char="•"/>
            </a:pPr>
            <a:r>
              <a:rPr lang="en-US" sz="1600" dirty="0">
                <a:solidFill>
                  <a:schemeClr val="bg2"/>
                </a:solidFill>
              </a:rPr>
              <a:t>Generic greeting </a:t>
            </a:r>
            <a:r>
              <a:rPr lang="en-US" sz="1400" dirty="0">
                <a:solidFill>
                  <a:schemeClr val="bg2"/>
                </a:solidFill>
              </a:rPr>
              <a:t>(“Dear Customer”) instead of your name.</a:t>
            </a:r>
          </a:p>
          <a:p>
            <a:pPr marL="285750" indent="-285750">
              <a:buFont typeface="Arial" panose="020B0604020202020204" pitchFamily="34" charset="0"/>
              <a:buChar char="•"/>
            </a:pPr>
            <a:r>
              <a:rPr lang="en-US" sz="1600" dirty="0">
                <a:solidFill>
                  <a:schemeClr val="bg2"/>
                </a:solidFill>
              </a:rPr>
              <a:t>Urgent deadline </a:t>
            </a:r>
            <a:r>
              <a:rPr lang="en-US" sz="1400" dirty="0">
                <a:solidFill>
                  <a:schemeClr val="bg2"/>
                </a:solidFill>
              </a:rPr>
              <a:t>(24 hours → pressure).</a:t>
            </a:r>
          </a:p>
          <a:p>
            <a:pPr marL="285750" indent="-285750">
              <a:buFont typeface="Arial" panose="020B0604020202020204" pitchFamily="34" charset="0"/>
              <a:buChar char="•"/>
            </a:pPr>
            <a:r>
              <a:rPr lang="en-US" sz="1600" dirty="0">
                <a:solidFill>
                  <a:schemeClr val="bg2"/>
                </a:solidFill>
              </a:rPr>
              <a:t>Link text doesn’t match actual URL </a:t>
            </a:r>
            <a:r>
              <a:rPr lang="en-US" sz="1400" dirty="0">
                <a:solidFill>
                  <a:schemeClr val="bg2"/>
                </a:solidFill>
              </a:rPr>
              <a:t>(hover mismatch).</a:t>
            </a:r>
          </a:p>
          <a:p>
            <a:pPr marL="285750" indent="-285750">
              <a:buFont typeface="Arial" panose="020B0604020202020204" pitchFamily="34" charset="0"/>
              <a:buChar char="•"/>
            </a:pPr>
            <a:r>
              <a:rPr lang="en-US" sz="1600" dirty="0">
                <a:solidFill>
                  <a:schemeClr val="bg2"/>
                </a:solidFill>
              </a:rPr>
              <a:t>Sender domain is not the real bank domain </a:t>
            </a:r>
            <a:r>
              <a:rPr lang="en-US" sz="1400" dirty="0">
                <a:solidFill>
                  <a:schemeClr val="bg2"/>
                </a:solidFill>
              </a:rPr>
              <a:t>(secure-bank-alerts.com ≠ bankofsorrow.com).</a:t>
            </a:r>
          </a:p>
          <a:p>
            <a:pPr marL="285750" indent="-285750">
              <a:buFont typeface="Arial" panose="020B0604020202020204" pitchFamily="34" charset="0"/>
              <a:buChar char="•"/>
            </a:pPr>
            <a:r>
              <a:rPr lang="en-US" sz="1600" dirty="0">
                <a:solidFill>
                  <a:schemeClr val="bg2"/>
                </a:solidFill>
              </a:rPr>
              <a:t>Threatening tone </a:t>
            </a:r>
            <a:r>
              <a:rPr lang="en-US" sz="1400" dirty="0">
                <a:solidFill>
                  <a:schemeClr val="bg2"/>
                </a:solidFill>
              </a:rPr>
              <a:t>(account will be closed) — common phishing tactic.</a:t>
            </a:r>
          </a:p>
        </p:txBody>
      </p:sp>
    </p:spTree>
    <p:extLst>
      <p:ext uri="{BB962C8B-B14F-4D97-AF65-F5344CB8AC3E}">
        <p14:creationId xmlns:p14="http://schemas.microsoft.com/office/powerpoint/2010/main" val="2038378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465791-02C3-85CB-EC2D-AE1D097AD894}"/>
              </a:ext>
            </a:extLst>
          </p:cNvPr>
          <p:cNvSpPr>
            <a:spLocks noGrp="1"/>
          </p:cNvSpPr>
          <p:nvPr>
            <p:ph type="title"/>
          </p:nvPr>
        </p:nvSpPr>
        <p:spPr/>
        <p:txBody>
          <a:bodyPr/>
          <a:lstStyle/>
          <a:p>
            <a:r>
              <a:rPr lang="en-US" dirty="0"/>
              <a:t>Red Flags of Phishing</a:t>
            </a:r>
          </a:p>
        </p:txBody>
      </p:sp>
      <p:sp>
        <p:nvSpPr>
          <p:cNvPr id="5" name="Content Placeholder 4">
            <a:extLst>
              <a:ext uri="{FF2B5EF4-FFF2-40B4-BE49-F238E27FC236}">
                <a16:creationId xmlns:a16="http://schemas.microsoft.com/office/drawing/2014/main" id="{A6D75BC5-46CC-A36D-B72E-AE0A832FACB9}"/>
              </a:ext>
            </a:extLst>
          </p:cNvPr>
          <p:cNvSpPr>
            <a:spLocks noGrp="1"/>
          </p:cNvSpPr>
          <p:nvPr>
            <p:ph sz="quarter" idx="11"/>
          </p:nvPr>
        </p:nvSpPr>
        <p:spPr>
          <a:xfrm>
            <a:off x="5659117" y="1861804"/>
            <a:ext cx="4643438" cy="3881154"/>
          </a:xfrm>
        </p:spPr>
        <p:txBody>
          <a:bodyPr>
            <a:normAutofit lnSpcReduction="10000"/>
          </a:bodyPr>
          <a:lstStyle/>
          <a:p>
            <a:r>
              <a:rPr lang="en-US" sz="1400" noProof="1"/>
              <a:t>Make sure to scrutinize all texts, emails, and calls for these red flags such as </a:t>
            </a:r>
            <a:r>
              <a:rPr lang="en-US" sz="1400" noProof="1">
                <a:solidFill>
                  <a:schemeClr val="accent4"/>
                </a:solidFill>
              </a:rPr>
              <a:t>generic greetings</a:t>
            </a:r>
            <a:r>
              <a:rPr lang="en-US" sz="1400" noProof="1"/>
              <a:t>, </a:t>
            </a:r>
            <a:r>
              <a:rPr lang="en-US" sz="1400" noProof="1">
                <a:solidFill>
                  <a:schemeClr val="accent4"/>
                </a:solidFill>
              </a:rPr>
              <a:t>spelling</a:t>
            </a:r>
            <a:r>
              <a:rPr lang="en-US" sz="1400" noProof="1"/>
              <a:t> and </a:t>
            </a:r>
            <a:r>
              <a:rPr lang="en-US" sz="1400" noProof="1">
                <a:solidFill>
                  <a:schemeClr val="accent4"/>
                </a:solidFill>
              </a:rPr>
              <a:t>grammar errors</a:t>
            </a:r>
            <a:r>
              <a:rPr lang="en-US" sz="1400" noProof="1"/>
              <a:t>. </a:t>
            </a:r>
          </a:p>
          <a:p>
            <a:r>
              <a:rPr lang="en-US" sz="1400" noProof="1"/>
              <a:t>Make sure to </a:t>
            </a:r>
            <a:r>
              <a:rPr lang="en-US" sz="1400" noProof="1">
                <a:solidFill>
                  <a:schemeClr val="accent4"/>
                </a:solidFill>
              </a:rPr>
              <a:t>HOVER</a:t>
            </a:r>
            <a:r>
              <a:rPr lang="en-US" sz="1400" noProof="1"/>
              <a:t> your cursor over a link to check if the text from the link is the same address as where the link takes you. </a:t>
            </a:r>
            <a:r>
              <a:rPr lang="en-US" sz="1400" noProof="1">
                <a:highlight>
                  <a:srgbClr val="FFFF00"/>
                </a:highlight>
              </a:rPr>
              <a:t>This is called </a:t>
            </a:r>
            <a:r>
              <a:rPr lang="en-US" sz="1400" noProof="1">
                <a:solidFill>
                  <a:schemeClr val="accent4"/>
                </a:solidFill>
                <a:highlight>
                  <a:srgbClr val="FFFF00"/>
                </a:highlight>
              </a:rPr>
              <a:t>Hover-to-reveal. </a:t>
            </a:r>
          </a:p>
          <a:p>
            <a:r>
              <a:rPr lang="en-US" sz="1400" noProof="1"/>
              <a:t>Scammers will use every type of social engineering to gain access such as urgent requests, such as time frames, governmental agencies, or even fake family emergencies. Check every source and do not blindly trust anyone on the internet.   </a:t>
            </a:r>
          </a:p>
          <a:p>
            <a:r>
              <a:rPr lang="en-US" sz="1400" noProof="1"/>
              <a:t>Your best bet is to always REPORT and DELETE said emails! </a:t>
            </a:r>
          </a:p>
          <a:p>
            <a:r>
              <a:rPr lang="en-US" sz="1400" noProof="1"/>
              <a:t>Some are tricky like this next example…</a:t>
            </a:r>
          </a:p>
          <a:p>
            <a:endParaRPr lang="en-US" noProof="1"/>
          </a:p>
        </p:txBody>
      </p:sp>
      <p:sp>
        <p:nvSpPr>
          <p:cNvPr id="2" name="Slide Number Placeholder 1">
            <a:extLst>
              <a:ext uri="{FF2B5EF4-FFF2-40B4-BE49-F238E27FC236}">
                <a16:creationId xmlns:a16="http://schemas.microsoft.com/office/drawing/2014/main" id="{DFEF2AD9-EC94-1F3D-3B79-64938E47AD43}"/>
              </a:ext>
            </a:extLst>
          </p:cNvPr>
          <p:cNvSpPr>
            <a:spLocks noGrp="1"/>
          </p:cNvSpPr>
          <p:nvPr>
            <p:ph type="sldNum" sz="quarter" idx="4"/>
          </p:nvPr>
        </p:nvSpPr>
        <p:spPr/>
        <p:txBody>
          <a:bodyPr/>
          <a:lstStyle/>
          <a:p>
            <a:fld id="{08AB70BE-1769-45B8-85A6-0C837432C7E6}" type="slidenum">
              <a:rPr lang="en-US" smtClean="0"/>
              <a:pPr/>
              <a:t>9</a:t>
            </a:fld>
            <a:endParaRPr lang="en-US" dirty="0"/>
          </a:p>
        </p:txBody>
      </p:sp>
      <p:pic>
        <p:nvPicPr>
          <p:cNvPr id="6" name="Picture 5">
            <a:extLst>
              <a:ext uri="{FF2B5EF4-FFF2-40B4-BE49-F238E27FC236}">
                <a16:creationId xmlns:a16="http://schemas.microsoft.com/office/drawing/2014/main" id="{E0D68CD4-51B5-6AF6-99C8-A7CC9658D028}"/>
              </a:ext>
            </a:extLst>
          </p:cNvPr>
          <p:cNvPicPr>
            <a:picLocks noChangeAspect="1"/>
          </p:cNvPicPr>
          <p:nvPr/>
        </p:nvPicPr>
        <p:blipFill>
          <a:blip r:embed="rId3"/>
          <a:stretch>
            <a:fillRect/>
          </a:stretch>
        </p:blipFill>
        <p:spPr>
          <a:xfrm>
            <a:off x="1947212" y="1486555"/>
            <a:ext cx="3006337" cy="4502640"/>
          </a:xfrm>
          <a:prstGeom prst="rect">
            <a:avLst/>
          </a:prstGeom>
        </p:spPr>
      </p:pic>
      <p:pic>
        <p:nvPicPr>
          <p:cNvPr id="7" name="Picture 6">
            <a:extLst>
              <a:ext uri="{FF2B5EF4-FFF2-40B4-BE49-F238E27FC236}">
                <a16:creationId xmlns:a16="http://schemas.microsoft.com/office/drawing/2014/main" id="{9436D18F-C28D-426F-DF96-89E905FFD9BA}"/>
              </a:ext>
            </a:extLst>
          </p:cNvPr>
          <p:cNvPicPr>
            <a:picLocks noChangeAspect="1"/>
          </p:cNvPicPr>
          <p:nvPr/>
        </p:nvPicPr>
        <p:blipFill>
          <a:blip r:embed="rId4"/>
          <a:stretch>
            <a:fillRect/>
          </a:stretch>
        </p:blipFill>
        <p:spPr>
          <a:xfrm>
            <a:off x="6695045" y="972080"/>
            <a:ext cx="731583" cy="731583"/>
          </a:xfrm>
          <a:prstGeom prst="rect">
            <a:avLst/>
          </a:prstGeom>
        </p:spPr>
      </p:pic>
      <p:pic>
        <p:nvPicPr>
          <p:cNvPr id="8" name="Picture 2" descr="🚩 Triangular Flag on Post Emoji">
            <a:extLst>
              <a:ext uri="{FF2B5EF4-FFF2-40B4-BE49-F238E27FC236}">
                <a16:creationId xmlns:a16="http://schemas.microsoft.com/office/drawing/2014/main" id="{86A43F32-5854-2E6A-E3F2-02481991DF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262" y="972080"/>
            <a:ext cx="731543" cy="7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864832"/>
      </p:ext>
    </p:extLst>
  </p:cSld>
  <p:clrMapOvr>
    <a:masterClrMapping/>
  </p:clrMapOvr>
</p:sld>
</file>

<file path=ppt/theme/theme1.xml><?xml version="1.0" encoding="utf-8"?>
<a:theme xmlns:a="http://schemas.openxmlformats.org/drawingml/2006/main" name="ModOverlayVTI">
  <a:themeElements>
    <a:clrScheme name="Custom 50">
      <a:dk1>
        <a:sysClr val="windowText" lastClr="000000"/>
      </a:dk1>
      <a:lt1>
        <a:srgbClr val="F4F2EC"/>
      </a:lt1>
      <a:dk2>
        <a:srgbClr val="09283F"/>
      </a:dk2>
      <a:lt2>
        <a:srgbClr val="FFFFFF"/>
      </a:lt2>
      <a:accent1>
        <a:srgbClr val="3C9A8F"/>
      </a:accent1>
      <a:accent2>
        <a:srgbClr val="18818C"/>
      </a:accent2>
      <a:accent3>
        <a:srgbClr val="800A2F"/>
      </a:accent3>
      <a:accent4>
        <a:srgbClr val="F6635C"/>
      </a:accent4>
      <a:accent5>
        <a:srgbClr val="F48E7C"/>
      </a:accent5>
      <a:accent6>
        <a:srgbClr val="DA9D16"/>
      </a:accent6>
      <a:hlink>
        <a:srgbClr val="ED621D"/>
      </a:hlink>
      <a:folHlink>
        <a:srgbClr val="A18A6D"/>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OverlayVTI" id="{85202D65-63D3-4793-A090-FA8DF18DC0BE}" vid="{91924FCD-E846-48AE-B233-F25A78D18B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D7C3E5-1734-4636-9EC5-AEB06BF1FB2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55453AF4-4FB0-4B39-9296-55DED383E9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5C2001-E626-4890-B405-22B5BD1CB05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{3D73088F-49FF-4E05-9606-B5B9AB8A81D5}TFce6c19b5-b857-4146-b2d9-33ca01394bc5af92e1a2_win32-293333268dd9</Template>
  <TotalTime>1665</TotalTime>
  <Words>2130</Words>
  <Application>Microsoft Office PowerPoint</Application>
  <PresentationFormat>Widescreen</PresentationFormat>
  <Paragraphs>173</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Arial Nova Light</vt:lpstr>
      <vt:lpstr>Calibri</vt:lpstr>
      <vt:lpstr>Elephant</vt:lpstr>
      <vt:lpstr>ModOverlayVTI</vt:lpstr>
      <vt:lpstr>Phishing Alert: A Guide for Seniors A quick lesson on how to spot phishing scams, protect your information, and stay safe online.   By Luke Horner and James Jordon  Hocking College Cybersecurity Program</vt:lpstr>
      <vt:lpstr>About us</vt:lpstr>
      <vt:lpstr>What Is Phishing?   </vt:lpstr>
      <vt:lpstr>Why detecting and understanding phishing scams are vital:   In 2024 alone, $5+ Billion were stolen from Boomers online through various scams (Aydin, 2025).  Don’t be the next statistic!    Use SMART Senior Safety Tips and PROOF Red Flags of Phishing to stay safe.    </vt:lpstr>
      <vt:lpstr>PROOF: Watch for  Phishing Red Flags  </vt:lpstr>
      <vt:lpstr>Acronyms to remember: </vt:lpstr>
      <vt:lpstr>First Phishing Example</vt:lpstr>
      <vt:lpstr>First Phishing Example</vt:lpstr>
      <vt:lpstr>Red Flags of Phishing</vt:lpstr>
      <vt:lpstr>Second Phishing Example</vt:lpstr>
      <vt:lpstr>Second Phishing Example</vt:lpstr>
      <vt:lpstr>Third Phishing Example</vt:lpstr>
      <vt:lpstr>Third Phishing Example</vt:lpstr>
      <vt:lpstr>Q&amp;A: Phishing or Safe? You Decide…</vt:lpstr>
      <vt:lpstr>Recap &amp; Resources</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Jordon</dc:creator>
  <cp:lastModifiedBy>luke horner</cp:lastModifiedBy>
  <cp:revision>3</cp:revision>
  <dcterms:created xsi:type="dcterms:W3CDTF">2025-10-04T02:25:36Z</dcterms:created>
  <dcterms:modified xsi:type="dcterms:W3CDTF">2025-10-07T17:50:29Z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